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3.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4.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5.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6.xml" ContentType="application/vnd.openxmlformats-officedocument.theme+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 id="2147483689" r:id="rId6"/>
    <p:sldMasterId id="2147483704" r:id="rId7"/>
    <p:sldMasterId id="2147483721" r:id="rId8"/>
    <p:sldMasterId id="2147483738" r:id="rId9"/>
    <p:sldMasterId id="2147483755" r:id="rId10"/>
  </p:sldMasterIdLst>
  <p:notesMasterIdLst>
    <p:notesMasterId r:id="rId33"/>
  </p:notesMasterIdLst>
  <p:handoutMasterIdLst>
    <p:handoutMasterId r:id="rId34"/>
  </p:handoutMasterIdLst>
  <p:sldIdLst>
    <p:sldId id="549" r:id="rId11"/>
    <p:sldId id="661" r:id="rId12"/>
    <p:sldId id="794" r:id="rId13"/>
    <p:sldId id="898" r:id="rId14"/>
    <p:sldId id="899" r:id="rId15"/>
    <p:sldId id="900" r:id="rId16"/>
    <p:sldId id="889" r:id="rId17"/>
    <p:sldId id="890" r:id="rId18"/>
    <p:sldId id="887" r:id="rId19"/>
    <p:sldId id="888" r:id="rId20"/>
    <p:sldId id="892" r:id="rId21"/>
    <p:sldId id="896" r:id="rId22"/>
    <p:sldId id="920" r:id="rId23"/>
    <p:sldId id="921" r:id="rId24"/>
    <p:sldId id="922" r:id="rId25"/>
    <p:sldId id="910" r:id="rId26"/>
    <p:sldId id="923" r:id="rId27"/>
    <p:sldId id="924" r:id="rId28"/>
    <p:sldId id="925" r:id="rId29"/>
    <p:sldId id="932" r:id="rId30"/>
    <p:sldId id="927" r:id="rId31"/>
    <p:sldId id="930"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FF66"/>
    <a:srgbClr val="FFFF00"/>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94" autoAdjust="0"/>
    <p:restoredTop sz="72258" autoAdjust="0"/>
  </p:normalViewPr>
  <p:slideViewPr>
    <p:cSldViewPr>
      <p:cViewPr varScale="1">
        <p:scale>
          <a:sx n="73" d="100"/>
          <a:sy n="73" d="100"/>
        </p:scale>
        <p:origin x="-1260" y="-108"/>
      </p:cViewPr>
      <p:guideLst>
        <p:guide orient="horz" pos="2160"/>
        <p:guide pos="2880"/>
      </p:guideLst>
    </p:cSldViewPr>
  </p:slideViewPr>
  <p:outlineViewPr>
    <p:cViewPr>
      <p:scale>
        <a:sx n="33" d="100"/>
        <a:sy n="33" d="100"/>
      </p:scale>
      <p:origin x="48" y="33510"/>
    </p:cViewPr>
  </p:outlineViewPr>
  <p:notesTextViewPr>
    <p:cViewPr>
      <p:scale>
        <a:sx n="1" d="1"/>
        <a:sy n="1" d="1"/>
      </p:scale>
      <p:origin x="0" y="0"/>
    </p:cViewPr>
  </p:notesTextViewPr>
  <p:sorterViewPr>
    <p:cViewPr>
      <p:scale>
        <a:sx n="90" d="100"/>
        <a:sy n="90" d="100"/>
      </p:scale>
      <p:origin x="0" y="4776"/>
    </p:cViewPr>
  </p:sorterViewPr>
  <p:notesViewPr>
    <p:cSldViewPr>
      <p:cViewPr varScale="1">
        <p:scale>
          <a:sx n="56" d="100"/>
          <a:sy n="56" d="100"/>
        </p:scale>
        <p:origin x="-2238" y="-84"/>
      </p:cViewPr>
      <p:guideLst>
        <p:guide orient="horz" pos="2880"/>
        <p:guide pos="2160"/>
      </p:guideLst>
    </p:cSldViewPr>
  </p:notesViewPr>
  <p:gridSpacing cx="304495" cy="304495"/>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 Type="http://schemas.openxmlformats.org/officeDocument/2006/relationships/customXml" Target="../customXml/item3.xml"/><Relationship Id="rId21" Type="http://schemas.openxmlformats.org/officeDocument/2006/relationships/slide" Target="slides/slide11.xml"/><Relationship Id="rId34" Type="http://schemas.openxmlformats.org/officeDocument/2006/relationships/handoutMaster" Target="handoutMasters/handoutMaster1.xml"/><Relationship Id="rId7" Type="http://schemas.openxmlformats.org/officeDocument/2006/relationships/slideMaster" Target="slideMasters/slideMaster4.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viewProps" Target="viewProps.xml"/><Relationship Id="rId10" Type="http://schemas.openxmlformats.org/officeDocument/2006/relationships/slideMaster" Target="slideMasters/slideMaster7.xml"/><Relationship Id="rId19" Type="http://schemas.openxmlformats.org/officeDocument/2006/relationships/slide" Target="slides/slide9.xml"/><Relationship Id="rId31" Type="http://schemas.openxmlformats.org/officeDocument/2006/relationships/slide" Target="slides/slide2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93DA238-2BAD-42F4-9130-9F5740CDCEA3}" type="doc">
      <dgm:prSet loTypeId="urn:microsoft.com/office/officeart/2005/8/layout/venn1" loCatId="relationship" qsTypeId="urn:microsoft.com/office/officeart/2005/8/quickstyle/simple1" qsCatId="simple" csTypeId="urn:microsoft.com/office/officeart/2005/8/colors/accent1_2" csCatId="accent1" phldr="1"/>
      <dgm:spPr/>
    </dgm:pt>
    <dgm:pt modelId="{A2DBD474-B705-48E1-9810-5DA156ABF9AD}">
      <dgm:prSet phldrT="[Text]" custT="1"/>
      <dgm:spPr>
        <a:noFill/>
      </dgm:spPr>
      <dgm:t>
        <a:bodyPr/>
        <a:lstStyle/>
        <a:p>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endParaRPr lang="en-US" sz="3600" dirty="0"/>
        </a:p>
      </dgm:t>
    </dgm:pt>
    <dgm:pt modelId="{E152D974-CF22-444E-ACD0-CD5B3D957BF7}" type="parTrans" cxnId="{618DEBC7-2FA9-4986-8C08-9DC1CDE91B71}">
      <dgm:prSet/>
      <dgm:spPr/>
      <dgm:t>
        <a:bodyPr/>
        <a:lstStyle/>
        <a:p>
          <a:endParaRPr lang="en-US"/>
        </a:p>
      </dgm:t>
    </dgm:pt>
    <dgm:pt modelId="{A270D34C-0FC7-4F2A-91CD-4C017C74A336}" type="sibTrans" cxnId="{618DEBC7-2FA9-4986-8C08-9DC1CDE91B71}">
      <dgm:prSet/>
      <dgm:spPr/>
      <dgm:t>
        <a:bodyPr/>
        <a:lstStyle/>
        <a:p>
          <a:endParaRPr lang="en-US"/>
        </a:p>
      </dgm:t>
    </dgm:pt>
    <dgm:pt modelId="{A176150E-DDFD-47B7-A4A9-A42FBC0B288A}">
      <dgm:prSet phldrT="[Text]" custT="1"/>
      <dgm:spPr/>
      <dgm:t>
        <a:bodyPr/>
        <a:lstStyle/>
        <a:p>
          <a:r>
            <a:rPr lang="en-US" sz="3600" dirty="0" smtClean="0"/>
            <a:t>Cloud</a:t>
          </a:r>
          <a:br>
            <a:rPr lang="en-US" sz="3600" dirty="0" smtClean="0"/>
          </a:br>
          <a:r>
            <a:rPr lang="en-US" sz="3600" dirty="0" smtClean="0"/>
            <a:t>Services</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endParaRPr lang="en-US" sz="3600" dirty="0"/>
        </a:p>
      </dgm:t>
    </dgm:pt>
    <dgm:pt modelId="{8697F889-E4E0-4930-AD88-5214C6C61C21}" type="parTrans" cxnId="{32C79955-F079-4D95-9CC3-D20EC17CC2D2}">
      <dgm:prSet/>
      <dgm:spPr/>
      <dgm:t>
        <a:bodyPr/>
        <a:lstStyle/>
        <a:p>
          <a:endParaRPr lang="en-US"/>
        </a:p>
      </dgm:t>
    </dgm:pt>
    <dgm:pt modelId="{619BF15D-C70C-4873-9AD0-E34CEAF57345}" type="sibTrans" cxnId="{32C79955-F079-4D95-9CC3-D20EC17CC2D2}">
      <dgm:prSet/>
      <dgm:spPr/>
      <dgm:t>
        <a:bodyPr/>
        <a:lstStyle/>
        <a:p>
          <a:endParaRPr lang="en-US"/>
        </a:p>
      </dgm:t>
    </dgm:pt>
    <dgm:pt modelId="{873429A2-A2AB-4A53-9BC3-F0D55049B82A}">
      <dgm:prSet phldrT="[Text]" custT="1"/>
      <dgm:spPr>
        <a:noFill/>
      </dgm:spPr>
      <dgm:t>
        <a:bodyPr/>
        <a:lstStyle/>
        <a:p>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endParaRPr lang="en-US" sz="3600" dirty="0"/>
        </a:p>
      </dgm:t>
    </dgm:pt>
    <dgm:pt modelId="{91A0D7C9-2A19-4D23-BC95-83AC629F9032}" type="sibTrans" cxnId="{E9707AF0-09AE-4917-97F2-AA0C9A1C52F3}">
      <dgm:prSet/>
      <dgm:spPr/>
      <dgm:t>
        <a:bodyPr/>
        <a:lstStyle/>
        <a:p>
          <a:endParaRPr lang="en-US"/>
        </a:p>
      </dgm:t>
    </dgm:pt>
    <dgm:pt modelId="{5B6D9028-CAFC-48EF-9C02-5BC1DC9F87C0}" type="parTrans" cxnId="{E9707AF0-09AE-4917-97F2-AA0C9A1C52F3}">
      <dgm:prSet/>
      <dgm:spPr/>
      <dgm:t>
        <a:bodyPr/>
        <a:lstStyle/>
        <a:p>
          <a:endParaRPr lang="en-US"/>
        </a:p>
      </dgm:t>
    </dgm:pt>
    <dgm:pt modelId="{940344A5-832F-4199-B242-5A8D30018062}" type="pres">
      <dgm:prSet presAssocID="{F93DA238-2BAD-42F4-9130-9F5740CDCEA3}" presName="compositeShape" presStyleCnt="0">
        <dgm:presLayoutVars>
          <dgm:chMax val="7"/>
          <dgm:dir/>
          <dgm:resizeHandles val="exact"/>
        </dgm:presLayoutVars>
      </dgm:prSet>
      <dgm:spPr/>
    </dgm:pt>
    <dgm:pt modelId="{181081AC-2D05-4288-8C32-9ACC3AAD3B1A}" type="pres">
      <dgm:prSet presAssocID="{A2DBD474-B705-48E1-9810-5DA156ABF9AD}" presName="circ1" presStyleLbl="vennNode1" presStyleIdx="0" presStyleCnt="3" custLinFactNeighborY="65962"/>
      <dgm:spPr/>
      <dgm:t>
        <a:bodyPr/>
        <a:lstStyle/>
        <a:p>
          <a:endParaRPr lang="en-US"/>
        </a:p>
      </dgm:t>
    </dgm:pt>
    <dgm:pt modelId="{5D6D4D95-64AA-428B-94F1-6F53C4B2D317}" type="pres">
      <dgm:prSet presAssocID="{A2DBD474-B705-48E1-9810-5DA156ABF9AD}" presName="circ1Tx" presStyleLbl="revTx" presStyleIdx="0" presStyleCnt="0">
        <dgm:presLayoutVars>
          <dgm:chMax val="0"/>
          <dgm:chPref val="0"/>
          <dgm:bulletEnabled val="1"/>
        </dgm:presLayoutVars>
      </dgm:prSet>
      <dgm:spPr/>
      <dgm:t>
        <a:bodyPr/>
        <a:lstStyle/>
        <a:p>
          <a:endParaRPr lang="en-US"/>
        </a:p>
      </dgm:t>
    </dgm:pt>
    <dgm:pt modelId="{E9307ED8-F48C-42F4-841C-9CFBC8FA67FC}" type="pres">
      <dgm:prSet presAssocID="{873429A2-A2AB-4A53-9BC3-F0D55049B82A}" presName="circ2" presStyleLbl="vennNode1" presStyleIdx="1" presStyleCnt="3" custLinFactNeighborX="-748" custLinFactNeighborY="-65962"/>
      <dgm:spPr/>
      <dgm:t>
        <a:bodyPr/>
        <a:lstStyle/>
        <a:p>
          <a:endParaRPr lang="en-US"/>
        </a:p>
      </dgm:t>
    </dgm:pt>
    <dgm:pt modelId="{235085CC-7E69-4AEA-AD77-512F6DCA22A8}" type="pres">
      <dgm:prSet presAssocID="{873429A2-A2AB-4A53-9BC3-F0D55049B82A}" presName="circ2Tx" presStyleLbl="revTx" presStyleIdx="0" presStyleCnt="0">
        <dgm:presLayoutVars>
          <dgm:chMax val="0"/>
          <dgm:chPref val="0"/>
          <dgm:bulletEnabled val="1"/>
        </dgm:presLayoutVars>
      </dgm:prSet>
      <dgm:spPr/>
      <dgm:t>
        <a:bodyPr/>
        <a:lstStyle/>
        <a:p>
          <a:endParaRPr lang="en-US"/>
        </a:p>
      </dgm:t>
    </dgm:pt>
    <dgm:pt modelId="{9FCFE6E7-C7F7-4394-8A70-0E9E245B65FD}" type="pres">
      <dgm:prSet presAssocID="{A176150E-DDFD-47B7-A4A9-A42FBC0B288A}" presName="circ3" presStyleLbl="vennNode1" presStyleIdx="2" presStyleCnt="3" custLinFactNeighborX="-5649" custLinFactNeighborY="-65962"/>
      <dgm:spPr/>
      <dgm:t>
        <a:bodyPr/>
        <a:lstStyle/>
        <a:p>
          <a:endParaRPr lang="en-US"/>
        </a:p>
      </dgm:t>
    </dgm:pt>
    <dgm:pt modelId="{DAC70214-4A17-40B9-A370-054604985669}" type="pres">
      <dgm:prSet presAssocID="{A176150E-DDFD-47B7-A4A9-A42FBC0B288A}" presName="circ3Tx" presStyleLbl="revTx" presStyleIdx="0" presStyleCnt="0">
        <dgm:presLayoutVars>
          <dgm:chMax val="0"/>
          <dgm:chPref val="0"/>
          <dgm:bulletEnabled val="1"/>
        </dgm:presLayoutVars>
      </dgm:prSet>
      <dgm:spPr/>
      <dgm:t>
        <a:bodyPr/>
        <a:lstStyle/>
        <a:p>
          <a:endParaRPr lang="en-US"/>
        </a:p>
      </dgm:t>
    </dgm:pt>
  </dgm:ptLst>
  <dgm:cxnLst>
    <dgm:cxn modelId="{F58E7705-9C99-49CE-B5FF-6E24CAF11F5F}" type="presOf" srcId="{A176150E-DDFD-47B7-A4A9-A42FBC0B288A}" destId="{9FCFE6E7-C7F7-4394-8A70-0E9E245B65FD}" srcOrd="0" destOrd="0" presId="urn:microsoft.com/office/officeart/2005/8/layout/venn1"/>
    <dgm:cxn modelId="{F8E7F025-4155-4CA8-BAB1-3CD7116006D2}" type="presOf" srcId="{873429A2-A2AB-4A53-9BC3-F0D55049B82A}" destId="{235085CC-7E69-4AEA-AD77-512F6DCA22A8}" srcOrd="1" destOrd="0" presId="urn:microsoft.com/office/officeart/2005/8/layout/venn1"/>
    <dgm:cxn modelId="{9DC2B2BD-1F16-4C59-A548-7B24CE5E18DA}" type="presOf" srcId="{A176150E-DDFD-47B7-A4A9-A42FBC0B288A}" destId="{DAC70214-4A17-40B9-A370-054604985669}" srcOrd="1" destOrd="0" presId="urn:microsoft.com/office/officeart/2005/8/layout/venn1"/>
    <dgm:cxn modelId="{90A51549-2B1F-43A9-940E-FB89F37426B2}" type="presOf" srcId="{A2DBD474-B705-48E1-9810-5DA156ABF9AD}" destId="{181081AC-2D05-4288-8C32-9ACC3AAD3B1A}" srcOrd="0" destOrd="0" presId="urn:microsoft.com/office/officeart/2005/8/layout/venn1"/>
    <dgm:cxn modelId="{E9707AF0-09AE-4917-97F2-AA0C9A1C52F3}" srcId="{F93DA238-2BAD-42F4-9130-9F5740CDCEA3}" destId="{873429A2-A2AB-4A53-9BC3-F0D55049B82A}" srcOrd="1" destOrd="0" parTransId="{5B6D9028-CAFC-48EF-9C02-5BC1DC9F87C0}" sibTransId="{91A0D7C9-2A19-4D23-BC95-83AC629F9032}"/>
    <dgm:cxn modelId="{32C79955-F079-4D95-9CC3-D20EC17CC2D2}" srcId="{F93DA238-2BAD-42F4-9130-9F5740CDCEA3}" destId="{A176150E-DDFD-47B7-A4A9-A42FBC0B288A}" srcOrd="2" destOrd="0" parTransId="{8697F889-E4E0-4930-AD88-5214C6C61C21}" sibTransId="{619BF15D-C70C-4873-9AD0-E34CEAF57345}"/>
    <dgm:cxn modelId="{CE9DB997-52CC-40B5-BF69-D1C101B172FC}" type="presOf" srcId="{F93DA238-2BAD-42F4-9130-9F5740CDCEA3}" destId="{940344A5-832F-4199-B242-5A8D30018062}" srcOrd="0" destOrd="0" presId="urn:microsoft.com/office/officeart/2005/8/layout/venn1"/>
    <dgm:cxn modelId="{618DEBC7-2FA9-4986-8C08-9DC1CDE91B71}" srcId="{F93DA238-2BAD-42F4-9130-9F5740CDCEA3}" destId="{A2DBD474-B705-48E1-9810-5DA156ABF9AD}" srcOrd="0" destOrd="0" parTransId="{E152D974-CF22-444E-ACD0-CD5B3D957BF7}" sibTransId="{A270D34C-0FC7-4F2A-91CD-4C017C74A336}"/>
    <dgm:cxn modelId="{662B9E88-6EF8-44B4-A8C7-EB6F3DD48B0F}" type="presOf" srcId="{873429A2-A2AB-4A53-9BC3-F0D55049B82A}" destId="{E9307ED8-F48C-42F4-841C-9CFBC8FA67FC}" srcOrd="0" destOrd="0" presId="urn:microsoft.com/office/officeart/2005/8/layout/venn1"/>
    <dgm:cxn modelId="{A9F209D3-46F6-406F-B305-16E38A4F7929}" type="presOf" srcId="{A2DBD474-B705-48E1-9810-5DA156ABF9AD}" destId="{5D6D4D95-64AA-428B-94F1-6F53C4B2D317}" srcOrd="1" destOrd="0" presId="urn:microsoft.com/office/officeart/2005/8/layout/venn1"/>
    <dgm:cxn modelId="{3A03A4B8-DC4B-4F92-9686-36E8C922A694}" type="presParOf" srcId="{940344A5-832F-4199-B242-5A8D30018062}" destId="{181081AC-2D05-4288-8C32-9ACC3AAD3B1A}" srcOrd="0" destOrd="0" presId="urn:microsoft.com/office/officeart/2005/8/layout/venn1"/>
    <dgm:cxn modelId="{687E99F4-16FF-44FF-8D7F-089F0AB4FF35}" type="presParOf" srcId="{940344A5-832F-4199-B242-5A8D30018062}" destId="{5D6D4D95-64AA-428B-94F1-6F53C4B2D317}" srcOrd="1" destOrd="0" presId="urn:microsoft.com/office/officeart/2005/8/layout/venn1"/>
    <dgm:cxn modelId="{3FF5A595-74CB-4DF8-92B4-F27ED7A06B89}" type="presParOf" srcId="{940344A5-832F-4199-B242-5A8D30018062}" destId="{E9307ED8-F48C-42F4-841C-9CFBC8FA67FC}" srcOrd="2" destOrd="0" presId="urn:microsoft.com/office/officeart/2005/8/layout/venn1"/>
    <dgm:cxn modelId="{BAC1672E-1A80-4856-86DD-E1C8C48D56FD}" type="presParOf" srcId="{940344A5-832F-4199-B242-5A8D30018062}" destId="{235085CC-7E69-4AEA-AD77-512F6DCA22A8}" srcOrd="3" destOrd="0" presId="urn:microsoft.com/office/officeart/2005/8/layout/venn1"/>
    <dgm:cxn modelId="{73D51C8C-92DD-40D0-8479-8811ACAE2BF7}" type="presParOf" srcId="{940344A5-832F-4199-B242-5A8D30018062}" destId="{9FCFE6E7-C7F7-4394-8A70-0E9E245B65FD}" srcOrd="4" destOrd="0" presId="urn:microsoft.com/office/officeart/2005/8/layout/venn1"/>
    <dgm:cxn modelId="{472F3E38-8355-46B8-B310-E46E9EFC19B6}" type="presParOf" srcId="{940344A5-832F-4199-B242-5A8D30018062}" destId="{DAC70214-4A17-40B9-A370-054604985669}" srcOrd="5"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93DA238-2BAD-42F4-9130-9F5740CDCEA3}" type="doc">
      <dgm:prSet loTypeId="urn:microsoft.com/office/officeart/2005/8/layout/venn1" loCatId="relationship" qsTypeId="urn:microsoft.com/office/officeart/2005/8/quickstyle/simple1" qsCatId="simple" csTypeId="urn:microsoft.com/office/officeart/2005/8/colors/accent1_2" csCatId="accent1" phldr="1"/>
      <dgm:spPr/>
    </dgm:pt>
    <dgm:pt modelId="{A2DBD474-B705-48E1-9810-5DA156ABF9AD}">
      <dgm:prSet phldrT="[Text]" custT="1"/>
      <dgm:spPr/>
      <dgm:t>
        <a:bodyPr/>
        <a:lstStyle/>
        <a:p>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Web</a:t>
          </a:r>
          <a:br>
            <a:rPr lang="en-US" sz="3600" dirty="0" smtClean="0"/>
          </a:br>
          <a:r>
            <a:rPr lang="en-US" sz="3600" dirty="0" smtClean="0"/>
            <a:t>Sites</a:t>
          </a:r>
          <a:endParaRPr lang="en-US" sz="3600" dirty="0"/>
        </a:p>
      </dgm:t>
    </dgm:pt>
    <dgm:pt modelId="{E152D974-CF22-444E-ACD0-CD5B3D957BF7}" type="parTrans" cxnId="{618DEBC7-2FA9-4986-8C08-9DC1CDE91B71}">
      <dgm:prSet/>
      <dgm:spPr/>
      <dgm:t>
        <a:bodyPr/>
        <a:lstStyle/>
        <a:p>
          <a:endParaRPr lang="en-US"/>
        </a:p>
      </dgm:t>
    </dgm:pt>
    <dgm:pt modelId="{A270D34C-0FC7-4F2A-91CD-4C017C74A336}" type="sibTrans" cxnId="{618DEBC7-2FA9-4986-8C08-9DC1CDE91B71}">
      <dgm:prSet/>
      <dgm:spPr/>
      <dgm:t>
        <a:bodyPr/>
        <a:lstStyle/>
        <a:p>
          <a:endParaRPr lang="en-US"/>
        </a:p>
      </dgm:t>
    </dgm:pt>
    <dgm:pt modelId="{873429A2-A2AB-4A53-9BC3-F0D55049B82A}">
      <dgm:prSet phldrT="[Text]" custT="1"/>
      <dgm:spPr/>
      <dgm:t>
        <a:bodyPr/>
        <a:lstStyle/>
        <a:p>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Virtual</a:t>
          </a:r>
          <a:br>
            <a:rPr lang="en-US" sz="3600" dirty="0" smtClean="0"/>
          </a:br>
          <a:r>
            <a:rPr lang="en-US" sz="3600" dirty="0" smtClean="0"/>
            <a:t>Machines</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endParaRPr lang="en-US" sz="3600" dirty="0"/>
        </a:p>
      </dgm:t>
    </dgm:pt>
    <dgm:pt modelId="{5B6D9028-CAFC-48EF-9C02-5BC1DC9F87C0}" type="parTrans" cxnId="{E9707AF0-09AE-4917-97F2-AA0C9A1C52F3}">
      <dgm:prSet/>
      <dgm:spPr/>
      <dgm:t>
        <a:bodyPr/>
        <a:lstStyle/>
        <a:p>
          <a:endParaRPr lang="en-US"/>
        </a:p>
      </dgm:t>
    </dgm:pt>
    <dgm:pt modelId="{91A0D7C9-2A19-4D23-BC95-83AC629F9032}" type="sibTrans" cxnId="{E9707AF0-09AE-4917-97F2-AA0C9A1C52F3}">
      <dgm:prSet/>
      <dgm:spPr/>
      <dgm:t>
        <a:bodyPr/>
        <a:lstStyle/>
        <a:p>
          <a:endParaRPr lang="en-US"/>
        </a:p>
      </dgm:t>
    </dgm:pt>
    <dgm:pt modelId="{A176150E-DDFD-47B7-A4A9-A42FBC0B288A}">
      <dgm:prSet phldrT="[Text]" custT="1"/>
      <dgm:spPr/>
      <dgm:t>
        <a:bodyPr/>
        <a:lstStyle/>
        <a:p>
          <a:r>
            <a:rPr lang="en-US" sz="3600" dirty="0" smtClean="0"/>
            <a:t>Cloud</a:t>
          </a:r>
          <a:br>
            <a:rPr lang="en-US" sz="3600" dirty="0" smtClean="0"/>
          </a:br>
          <a:r>
            <a:rPr lang="en-US" sz="3600" dirty="0" smtClean="0"/>
            <a:t>Services</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endParaRPr lang="en-US" sz="3600" dirty="0"/>
        </a:p>
      </dgm:t>
    </dgm:pt>
    <dgm:pt modelId="{8697F889-E4E0-4930-AD88-5214C6C61C21}" type="parTrans" cxnId="{32C79955-F079-4D95-9CC3-D20EC17CC2D2}">
      <dgm:prSet/>
      <dgm:spPr/>
      <dgm:t>
        <a:bodyPr/>
        <a:lstStyle/>
        <a:p>
          <a:endParaRPr lang="en-US"/>
        </a:p>
      </dgm:t>
    </dgm:pt>
    <dgm:pt modelId="{619BF15D-C70C-4873-9AD0-E34CEAF57345}" type="sibTrans" cxnId="{32C79955-F079-4D95-9CC3-D20EC17CC2D2}">
      <dgm:prSet/>
      <dgm:spPr/>
      <dgm:t>
        <a:bodyPr/>
        <a:lstStyle/>
        <a:p>
          <a:endParaRPr lang="en-US"/>
        </a:p>
      </dgm:t>
    </dgm:pt>
    <dgm:pt modelId="{940344A5-832F-4199-B242-5A8D30018062}" type="pres">
      <dgm:prSet presAssocID="{F93DA238-2BAD-42F4-9130-9F5740CDCEA3}" presName="compositeShape" presStyleCnt="0">
        <dgm:presLayoutVars>
          <dgm:chMax val="7"/>
          <dgm:dir/>
          <dgm:resizeHandles val="exact"/>
        </dgm:presLayoutVars>
      </dgm:prSet>
      <dgm:spPr/>
    </dgm:pt>
    <dgm:pt modelId="{181081AC-2D05-4288-8C32-9ACC3AAD3B1A}" type="pres">
      <dgm:prSet presAssocID="{A2DBD474-B705-48E1-9810-5DA156ABF9AD}" presName="circ1" presStyleLbl="vennNode1" presStyleIdx="0" presStyleCnt="3" custLinFactNeighborY="65962"/>
      <dgm:spPr/>
      <dgm:t>
        <a:bodyPr/>
        <a:lstStyle/>
        <a:p>
          <a:endParaRPr lang="en-US"/>
        </a:p>
      </dgm:t>
    </dgm:pt>
    <dgm:pt modelId="{5D6D4D95-64AA-428B-94F1-6F53C4B2D317}" type="pres">
      <dgm:prSet presAssocID="{A2DBD474-B705-48E1-9810-5DA156ABF9AD}" presName="circ1Tx" presStyleLbl="revTx" presStyleIdx="0" presStyleCnt="0">
        <dgm:presLayoutVars>
          <dgm:chMax val="0"/>
          <dgm:chPref val="0"/>
          <dgm:bulletEnabled val="1"/>
        </dgm:presLayoutVars>
      </dgm:prSet>
      <dgm:spPr/>
      <dgm:t>
        <a:bodyPr/>
        <a:lstStyle/>
        <a:p>
          <a:endParaRPr lang="en-US"/>
        </a:p>
      </dgm:t>
    </dgm:pt>
    <dgm:pt modelId="{E9307ED8-F48C-42F4-841C-9CFBC8FA67FC}" type="pres">
      <dgm:prSet presAssocID="{873429A2-A2AB-4A53-9BC3-F0D55049B82A}" presName="circ2" presStyleLbl="vennNode1" presStyleIdx="1" presStyleCnt="3" custLinFactNeighborX="-748" custLinFactNeighborY="-65962"/>
      <dgm:spPr/>
      <dgm:t>
        <a:bodyPr/>
        <a:lstStyle/>
        <a:p>
          <a:endParaRPr lang="en-US"/>
        </a:p>
      </dgm:t>
    </dgm:pt>
    <dgm:pt modelId="{235085CC-7E69-4AEA-AD77-512F6DCA22A8}" type="pres">
      <dgm:prSet presAssocID="{873429A2-A2AB-4A53-9BC3-F0D55049B82A}" presName="circ2Tx" presStyleLbl="revTx" presStyleIdx="0" presStyleCnt="0">
        <dgm:presLayoutVars>
          <dgm:chMax val="0"/>
          <dgm:chPref val="0"/>
          <dgm:bulletEnabled val="1"/>
        </dgm:presLayoutVars>
      </dgm:prSet>
      <dgm:spPr/>
      <dgm:t>
        <a:bodyPr/>
        <a:lstStyle/>
        <a:p>
          <a:endParaRPr lang="en-US"/>
        </a:p>
      </dgm:t>
    </dgm:pt>
    <dgm:pt modelId="{9FCFE6E7-C7F7-4394-8A70-0E9E245B65FD}" type="pres">
      <dgm:prSet presAssocID="{A176150E-DDFD-47B7-A4A9-A42FBC0B288A}" presName="circ3" presStyleLbl="vennNode1" presStyleIdx="2" presStyleCnt="3" custLinFactNeighborX="-5649" custLinFactNeighborY="-65962"/>
      <dgm:spPr/>
      <dgm:t>
        <a:bodyPr/>
        <a:lstStyle/>
        <a:p>
          <a:endParaRPr lang="en-US"/>
        </a:p>
      </dgm:t>
    </dgm:pt>
    <dgm:pt modelId="{DAC70214-4A17-40B9-A370-054604985669}" type="pres">
      <dgm:prSet presAssocID="{A176150E-DDFD-47B7-A4A9-A42FBC0B288A}" presName="circ3Tx" presStyleLbl="revTx" presStyleIdx="0" presStyleCnt="0">
        <dgm:presLayoutVars>
          <dgm:chMax val="0"/>
          <dgm:chPref val="0"/>
          <dgm:bulletEnabled val="1"/>
        </dgm:presLayoutVars>
      </dgm:prSet>
      <dgm:spPr/>
      <dgm:t>
        <a:bodyPr/>
        <a:lstStyle/>
        <a:p>
          <a:endParaRPr lang="en-US"/>
        </a:p>
      </dgm:t>
    </dgm:pt>
  </dgm:ptLst>
  <dgm:cxnLst>
    <dgm:cxn modelId="{794559F8-65F3-48AC-8510-3DA80CFC8541}" type="presOf" srcId="{A2DBD474-B705-48E1-9810-5DA156ABF9AD}" destId="{5D6D4D95-64AA-428B-94F1-6F53C4B2D317}" srcOrd="1" destOrd="0" presId="urn:microsoft.com/office/officeart/2005/8/layout/venn1"/>
    <dgm:cxn modelId="{733A6DFC-F217-44E4-950B-6286D02A6AE0}" type="presOf" srcId="{A176150E-DDFD-47B7-A4A9-A42FBC0B288A}" destId="{DAC70214-4A17-40B9-A370-054604985669}" srcOrd="1" destOrd="0" presId="urn:microsoft.com/office/officeart/2005/8/layout/venn1"/>
    <dgm:cxn modelId="{815D83AB-3FBB-49CF-91A7-9A29689846D3}" type="presOf" srcId="{873429A2-A2AB-4A53-9BC3-F0D55049B82A}" destId="{E9307ED8-F48C-42F4-841C-9CFBC8FA67FC}" srcOrd="0" destOrd="0" presId="urn:microsoft.com/office/officeart/2005/8/layout/venn1"/>
    <dgm:cxn modelId="{E1AC956B-0B3F-49E3-8ABB-8FFD1A322AA8}" type="presOf" srcId="{F93DA238-2BAD-42F4-9130-9F5740CDCEA3}" destId="{940344A5-832F-4199-B242-5A8D30018062}" srcOrd="0" destOrd="0" presId="urn:microsoft.com/office/officeart/2005/8/layout/venn1"/>
    <dgm:cxn modelId="{AC49A235-55DD-4882-9310-ABEED3BE1AD9}" type="presOf" srcId="{873429A2-A2AB-4A53-9BC3-F0D55049B82A}" destId="{235085CC-7E69-4AEA-AD77-512F6DCA22A8}" srcOrd="1" destOrd="0" presId="urn:microsoft.com/office/officeart/2005/8/layout/venn1"/>
    <dgm:cxn modelId="{E9707AF0-09AE-4917-97F2-AA0C9A1C52F3}" srcId="{F93DA238-2BAD-42F4-9130-9F5740CDCEA3}" destId="{873429A2-A2AB-4A53-9BC3-F0D55049B82A}" srcOrd="1" destOrd="0" parTransId="{5B6D9028-CAFC-48EF-9C02-5BC1DC9F87C0}" sibTransId="{91A0D7C9-2A19-4D23-BC95-83AC629F9032}"/>
    <dgm:cxn modelId="{DB4F0F55-4655-4BD6-B0AD-59A0657E4B37}" type="presOf" srcId="{A2DBD474-B705-48E1-9810-5DA156ABF9AD}" destId="{181081AC-2D05-4288-8C32-9ACC3AAD3B1A}" srcOrd="0" destOrd="0" presId="urn:microsoft.com/office/officeart/2005/8/layout/venn1"/>
    <dgm:cxn modelId="{32C79955-F079-4D95-9CC3-D20EC17CC2D2}" srcId="{F93DA238-2BAD-42F4-9130-9F5740CDCEA3}" destId="{A176150E-DDFD-47B7-A4A9-A42FBC0B288A}" srcOrd="2" destOrd="0" parTransId="{8697F889-E4E0-4930-AD88-5214C6C61C21}" sibTransId="{619BF15D-C70C-4873-9AD0-E34CEAF57345}"/>
    <dgm:cxn modelId="{BFB350B9-A38B-4D19-AFEB-3A45E831F4A2}" type="presOf" srcId="{A176150E-DDFD-47B7-A4A9-A42FBC0B288A}" destId="{9FCFE6E7-C7F7-4394-8A70-0E9E245B65FD}" srcOrd="0" destOrd="0" presId="urn:microsoft.com/office/officeart/2005/8/layout/venn1"/>
    <dgm:cxn modelId="{618DEBC7-2FA9-4986-8C08-9DC1CDE91B71}" srcId="{F93DA238-2BAD-42F4-9130-9F5740CDCEA3}" destId="{A2DBD474-B705-48E1-9810-5DA156ABF9AD}" srcOrd="0" destOrd="0" parTransId="{E152D974-CF22-444E-ACD0-CD5B3D957BF7}" sibTransId="{A270D34C-0FC7-4F2A-91CD-4C017C74A336}"/>
    <dgm:cxn modelId="{BC355E1F-32B1-433F-8BE2-13D0CA31AECF}" type="presParOf" srcId="{940344A5-832F-4199-B242-5A8D30018062}" destId="{181081AC-2D05-4288-8C32-9ACC3AAD3B1A}" srcOrd="0" destOrd="0" presId="urn:microsoft.com/office/officeart/2005/8/layout/venn1"/>
    <dgm:cxn modelId="{3C9F733D-4B0A-4312-9297-0DFC264A579A}" type="presParOf" srcId="{940344A5-832F-4199-B242-5A8D30018062}" destId="{5D6D4D95-64AA-428B-94F1-6F53C4B2D317}" srcOrd="1" destOrd="0" presId="urn:microsoft.com/office/officeart/2005/8/layout/venn1"/>
    <dgm:cxn modelId="{1F675CFE-D433-48FD-AA1E-DAA7C024376F}" type="presParOf" srcId="{940344A5-832F-4199-B242-5A8D30018062}" destId="{E9307ED8-F48C-42F4-841C-9CFBC8FA67FC}" srcOrd="2" destOrd="0" presId="urn:microsoft.com/office/officeart/2005/8/layout/venn1"/>
    <dgm:cxn modelId="{455911B4-8C9E-41E3-88BE-618C1EB908A9}" type="presParOf" srcId="{940344A5-832F-4199-B242-5A8D30018062}" destId="{235085CC-7E69-4AEA-AD77-512F6DCA22A8}" srcOrd="3" destOrd="0" presId="urn:microsoft.com/office/officeart/2005/8/layout/venn1"/>
    <dgm:cxn modelId="{33EFC4C2-544A-4A1E-B44A-00C671304910}" type="presParOf" srcId="{940344A5-832F-4199-B242-5A8D30018062}" destId="{9FCFE6E7-C7F7-4394-8A70-0E9E245B65FD}" srcOrd="4" destOrd="0" presId="urn:microsoft.com/office/officeart/2005/8/layout/venn1"/>
    <dgm:cxn modelId="{7E4A87E4-FEF3-412A-AD96-C177F3D624D3}" type="presParOf" srcId="{940344A5-832F-4199-B242-5A8D30018062}" destId="{DAC70214-4A17-40B9-A370-054604985669}" srcOrd="5"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93DA238-2BAD-42F4-9130-9F5740CDCEA3}" type="doc">
      <dgm:prSet loTypeId="urn:microsoft.com/office/officeart/2005/8/layout/venn1" loCatId="relationship" qsTypeId="urn:microsoft.com/office/officeart/2005/8/quickstyle/simple1" qsCatId="simple" csTypeId="urn:microsoft.com/office/officeart/2005/8/colors/accent1_2" csCatId="accent1" phldr="1"/>
      <dgm:spPr/>
    </dgm:pt>
    <dgm:pt modelId="{A2DBD474-B705-48E1-9810-5DA156ABF9AD}">
      <dgm:prSet phldrT="[Text]" custT="1"/>
      <dgm:spPr/>
      <dgm:t>
        <a:bodyPr/>
        <a:lstStyle/>
        <a:p>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Web</a:t>
          </a:r>
          <a:br>
            <a:rPr lang="en-US" sz="3600" dirty="0" smtClean="0"/>
          </a:br>
          <a:r>
            <a:rPr lang="en-US" sz="3600" dirty="0" smtClean="0"/>
            <a:t>Sites</a:t>
          </a:r>
          <a:endParaRPr lang="en-US" sz="3600" dirty="0"/>
        </a:p>
      </dgm:t>
    </dgm:pt>
    <dgm:pt modelId="{E152D974-CF22-444E-ACD0-CD5B3D957BF7}" type="parTrans" cxnId="{618DEBC7-2FA9-4986-8C08-9DC1CDE91B71}">
      <dgm:prSet/>
      <dgm:spPr/>
      <dgm:t>
        <a:bodyPr/>
        <a:lstStyle/>
        <a:p>
          <a:endParaRPr lang="en-US"/>
        </a:p>
      </dgm:t>
    </dgm:pt>
    <dgm:pt modelId="{A270D34C-0FC7-4F2A-91CD-4C017C74A336}" type="sibTrans" cxnId="{618DEBC7-2FA9-4986-8C08-9DC1CDE91B71}">
      <dgm:prSet/>
      <dgm:spPr/>
      <dgm:t>
        <a:bodyPr/>
        <a:lstStyle/>
        <a:p>
          <a:endParaRPr lang="en-US"/>
        </a:p>
      </dgm:t>
    </dgm:pt>
    <dgm:pt modelId="{873429A2-A2AB-4A53-9BC3-F0D55049B82A}">
      <dgm:prSet phldrT="[Text]" custT="1"/>
      <dgm:spPr/>
      <dgm:t>
        <a:bodyPr/>
        <a:lstStyle/>
        <a:p>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Virtual</a:t>
          </a:r>
          <a:br>
            <a:rPr lang="en-US" sz="3600" dirty="0" smtClean="0"/>
          </a:br>
          <a:r>
            <a:rPr lang="en-US" sz="3600" dirty="0" smtClean="0"/>
            <a:t>Machines</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endParaRPr lang="en-US" sz="3600" dirty="0"/>
        </a:p>
      </dgm:t>
    </dgm:pt>
    <dgm:pt modelId="{5B6D9028-CAFC-48EF-9C02-5BC1DC9F87C0}" type="parTrans" cxnId="{E9707AF0-09AE-4917-97F2-AA0C9A1C52F3}">
      <dgm:prSet/>
      <dgm:spPr/>
      <dgm:t>
        <a:bodyPr/>
        <a:lstStyle/>
        <a:p>
          <a:endParaRPr lang="en-US"/>
        </a:p>
      </dgm:t>
    </dgm:pt>
    <dgm:pt modelId="{91A0D7C9-2A19-4D23-BC95-83AC629F9032}" type="sibTrans" cxnId="{E9707AF0-09AE-4917-97F2-AA0C9A1C52F3}">
      <dgm:prSet/>
      <dgm:spPr/>
      <dgm:t>
        <a:bodyPr/>
        <a:lstStyle/>
        <a:p>
          <a:endParaRPr lang="en-US"/>
        </a:p>
      </dgm:t>
    </dgm:pt>
    <dgm:pt modelId="{A176150E-DDFD-47B7-A4A9-A42FBC0B288A}">
      <dgm:prSet phldrT="[Text]" custT="1"/>
      <dgm:spPr/>
      <dgm:t>
        <a:bodyPr/>
        <a:lstStyle/>
        <a:p>
          <a:r>
            <a:rPr lang="en-US" sz="3600" dirty="0" smtClean="0"/>
            <a:t>Cloud</a:t>
          </a:r>
          <a:br>
            <a:rPr lang="en-US" sz="3600" dirty="0" smtClean="0"/>
          </a:br>
          <a:r>
            <a:rPr lang="en-US" sz="3600" dirty="0" smtClean="0"/>
            <a:t>Services</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endParaRPr lang="en-US" sz="3600" dirty="0"/>
        </a:p>
      </dgm:t>
    </dgm:pt>
    <dgm:pt modelId="{8697F889-E4E0-4930-AD88-5214C6C61C21}" type="parTrans" cxnId="{32C79955-F079-4D95-9CC3-D20EC17CC2D2}">
      <dgm:prSet/>
      <dgm:spPr/>
      <dgm:t>
        <a:bodyPr/>
        <a:lstStyle/>
        <a:p>
          <a:endParaRPr lang="en-US"/>
        </a:p>
      </dgm:t>
    </dgm:pt>
    <dgm:pt modelId="{619BF15D-C70C-4873-9AD0-E34CEAF57345}" type="sibTrans" cxnId="{32C79955-F079-4D95-9CC3-D20EC17CC2D2}">
      <dgm:prSet/>
      <dgm:spPr/>
      <dgm:t>
        <a:bodyPr/>
        <a:lstStyle/>
        <a:p>
          <a:endParaRPr lang="en-US"/>
        </a:p>
      </dgm:t>
    </dgm:pt>
    <dgm:pt modelId="{940344A5-832F-4199-B242-5A8D30018062}" type="pres">
      <dgm:prSet presAssocID="{F93DA238-2BAD-42F4-9130-9F5740CDCEA3}" presName="compositeShape" presStyleCnt="0">
        <dgm:presLayoutVars>
          <dgm:chMax val="7"/>
          <dgm:dir/>
          <dgm:resizeHandles val="exact"/>
        </dgm:presLayoutVars>
      </dgm:prSet>
      <dgm:spPr/>
    </dgm:pt>
    <dgm:pt modelId="{181081AC-2D05-4288-8C32-9ACC3AAD3B1A}" type="pres">
      <dgm:prSet presAssocID="{A2DBD474-B705-48E1-9810-5DA156ABF9AD}" presName="circ1" presStyleLbl="vennNode1" presStyleIdx="0" presStyleCnt="3" custLinFactNeighborY="51650"/>
      <dgm:spPr/>
      <dgm:t>
        <a:bodyPr/>
        <a:lstStyle/>
        <a:p>
          <a:endParaRPr lang="en-US"/>
        </a:p>
      </dgm:t>
    </dgm:pt>
    <dgm:pt modelId="{5D6D4D95-64AA-428B-94F1-6F53C4B2D317}" type="pres">
      <dgm:prSet presAssocID="{A2DBD474-B705-48E1-9810-5DA156ABF9AD}" presName="circ1Tx" presStyleLbl="revTx" presStyleIdx="0" presStyleCnt="0">
        <dgm:presLayoutVars>
          <dgm:chMax val="0"/>
          <dgm:chPref val="0"/>
          <dgm:bulletEnabled val="1"/>
        </dgm:presLayoutVars>
      </dgm:prSet>
      <dgm:spPr/>
      <dgm:t>
        <a:bodyPr/>
        <a:lstStyle/>
        <a:p>
          <a:endParaRPr lang="en-US"/>
        </a:p>
      </dgm:t>
    </dgm:pt>
    <dgm:pt modelId="{E9307ED8-F48C-42F4-841C-9CFBC8FA67FC}" type="pres">
      <dgm:prSet presAssocID="{873429A2-A2AB-4A53-9BC3-F0D55049B82A}" presName="circ2" presStyleLbl="vennNode1" presStyleIdx="1" presStyleCnt="3" custLinFactNeighborX="-15080" custLinFactNeighborY="-51650"/>
      <dgm:spPr/>
      <dgm:t>
        <a:bodyPr/>
        <a:lstStyle/>
        <a:p>
          <a:endParaRPr lang="en-US"/>
        </a:p>
      </dgm:t>
    </dgm:pt>
    <dgm:pt modelId="{235085CC-7E69-4AEA-AD77-512F6DCA22A8}" type="pres">
      <dgm:prSet presAssocID="{873429A2-A2AB-4A53-9BC3-F0D55049B82A}" presName="circ2Tx" presStyleLbl="revTx" presStyleIdx="0" presStyleCnt="0">
        <dgm:presLayoutVars>
          <dgm:chMax val="0"/>
          <dgm:chPref val="0"/>
          <dgm:bulletEnabled val="1"/>
        </dgm:presLayoutVars>
      </dgm:prSet>
      <dgm:spPr/>
      <dgm:t>
        <a:bodyPr/>
        <a:lstStyle/>
        <a:p>
          <a:endParaRPr lang="en-US"/>
        </a:p>
      </dgm:t>
    </dgm:pt>
    <dgm:pt modelId="{9FCFE6E7-C7F7-4394-8A70-0E9E245B65FD}" type="pres">
      <dgm:prSet presAssocID="{A176150E-DDFD-47B7-A4A9-A42FBC0B288A}" presName="circ3" presStyleLbl="vennNode1" presStyleIdx="2" presStyleCnt="3" custLinFactNeighborX="8887" custLinFactNeighborY="-51650"/>
      <dgm:spPr/>
      <dgm:t>
        <a:bodyPr/>
        <a:lstStyle/>
        <a:p>
          <a:endParaRPr lang="en-US"/>
        </a:p>
      </dgm:t>
    </dgm:pt>
    <dgm:pt modelId="{DAC70214-4A17-40B9-A370-054604985669}" type="pres">
      <dgm:prSet presAssocID="{A176150E-DDFD-47B7-A4A9-A42FBC0B288A}" presName="circ3Tx" presStyleLbl="revTx" presStyleIdx="0" presStyleCnt="0">
        <dgm:presLayoutVars>
          <dgm:chMax val="0"/>
          <dgm:chPref val="0"/>
          <dgm:bulletEnabled val="1"/>
        </dgm:presLayoutVars>
      </dgm:prSet>
      <dgm:spPr/>
      <dgm:t>
        <a:bodyPr/>
        <a:lstStyle/>
        <a:p>
          <a:endParaRPr lang="en-US"/>
        </a:p>
      </dgm:t>
    </dgm:pt>
  </dgm:ptLst>
  <dgm:cxnLst>
    <dgm:cxn modelId="{FB0F2376-0168-4F44-B5F3-7380E1CE6815}" type="presOf" srcId="{F93DA238-2BAD-42F4-9130-9F5740CDCEA3}" destId="{940344A5-832F-4199-B242-5A8D30018062}" srcOrd="0" destOrd="0" presId="urn:microsoft.com/office/officeart/2005/8/layout/venn1"/>
    <dgm:cxn modelId="{9472E09B-33C9-4090-8282-BBB084D41E37}" type="presOf" srcId="{A176150E-DDFD-47B7-A4A9-A42FBC0B288A}" destId="{DAC70214-4A17-40B9-A370-054604985669}" srcOrd="1" destOrd="0" presId="urn:microsoft.com/office/officeart/2005/8/layout/venn1"/>
    <dgm:cxn modelId="{FBAB9CA3-3F81-4CB2-8120-72348D62C34F}" type="presOf" srcId="{873429A2-A2AB-4A53-9BC3-F0D55049B82A}" destId="{E9307ED8-F48C-42F4-841C-9CFBC8FA67FC}" srcOrd="0" destOrd="0" presId="urn:microsoft.com/office/officeart/2005/8/layout/venn1"/>
    <dgm:cxn modelId="{E9707AF0-09AE-4917-97F2-AA0C9A1C52F3}" srcId="{F93DA238-2BAD-42F4-9130-9F5740CDCEA3}" destId="{873429A2-A2AB-4A53-9BC3-F0D55049B82A}" srcOrd="1" destOrd="0" parTransId="{5B6D9028-CAFC-48EF-9C02-5BC1DC9F87C0}" sibTransId="{91A0D7C9-2A19-4D23-BC95-83AC629F9032}"/>
    <dgm:cxn modelId="{32C79955-F079-4D95-9CC3-D20EC17CC2D2}" srcId="{F93DA238-2BAD-42F4-9130-9F5740CDCEA3}" destId="{A176150E-DDFD-47B7-A4A9-A42FBC0B288A}" srcOrd="2" destOrd="0" parTransId="{8697F889-E4E0-4930-AD88-5214C6C61C21}" sibTransId="{619BF15D-C70C-4873-9AD0-E34CEAF57345}"/>
    <dgm:cxn modelId="{5DAA5428-EB3E-41DC-A8EE-36C20DF48D17}" type="presOf" srcId="{A176150E-DDFD-47B7-A4A9-A42FBC0B288A}" destId="{9FCFE6E7-C7F7-4394-8A70-0E9E245B65FD}" srcOrd="0" destOrd="0" presId="urn:microsoft.com/office/officeart/2005/8/layout/venn1"/>
    <dgm:cxn modelId="{618DEBC7-2FA9-4986-8C08-9DC1CDE91B71}" srcId="{F93DA238-2BAD-42F4-9130-9F5740CDCEA3}" destId="{A2DBD474-B705-48E1-9810-5DA156ABF9AD}" srcOrd="0" destOrd="0" parTransId="{E152D974-CF22-444E-ACD0-CD5B3D957BF7}" sibTransId="{A270D34C-0FC7-4F2A-91CD-4C017C74A336}"/>
    <dgm:cxn modelId="{C693C9EE-C2D9-4909-AC3C-A6BBB76B8A97}" type="presOf" srcId="{873429A2-A2AB-4A53-9BC3-F0D55049B82A}" destId="{235085CC-7E69-4AEA-AD77-512F6DCA22A8}" srcOrd="1" destOrd="0" presId="urn:microsoft.com/office/officeart/2005/8/layout/venn1"/>
    <dgm:cxn modelId="{903A89EE-BAD1-49A3-B7C5-5B184267B2EB}" type="presOf" srcId="{A2DBD474-B705-48E1-9810-5DA156ABF9AD}" destId="{5D6D4D95-64AA-428B-94F1-6F53C4B2D317}" srcOrd="1" destOrd="0" presId="urn:microsoft.com/office/officeart/2005/8/layout/venn1"/>
    <dgm:cxn modelId="{2F4D403F-BE55-43E5-9E37-B157E5250789}" type="presOf" srcId="{A2DBD474-B705-48E1-9810-5DA156ABF9AD}" destId="{181081AC-2D05-4288-8C32-9ACC3AAD3B1A}" srcOrd="0" destOrd="0" presId="urn:microsoft.com/office/officeart/2005/8/layout/venn1"/>
    <dgm:cxn modelId="{F1EE1959-7C20-442A-9ADF-5F4E06E48320}" type="presParOf" srcId="{940344A5-832F-4199-B242-5A8D30018062}" destId="{181081AC-2D05-4288-8C32-9ACC3AAD3B1A}" srcOrd="0" destOrd="0" presId="urn:microsoft.com/office/officeart/2005/8/layout/venn1"/>
    <dgm:cxn modelId="{AE57741C-DE94-4486-85F6-77D389C585E1}" type="presParOf" srcId="{940344A5-832F-4199-B242-5A8D30018062}" destId="{5D6D4D95-64AA-428B-94F1-6F53C4B2D317}" srcOrd="1" destOrd="0" presId="urn:microsoft.com/office/officeart/2005/8/layout/venn1"/>
    <dgm:cxn modelId="{7AA894B5-D34D-4DEB-B93B-C195716A2ADC}" type="presParOf" srcId="{940344A5-832F-4199-B242-5A8D30018062}" destId="{E9307ED8-F48C-42F4-841C-9CFBC8FA67FC}" srcOrd="2" destOrd="0" presId="urn:microsoft.com/office/officeart/2005/8/layout/venn1"/>
    <dgm:cxn modelId="{CCAF0CDB-EF6B-4BEF-B545-CFB6B1621D6D}" type="presParOf" srcId="{940344A5-832F-4199-B242-5A8D30018062}" destId="{235085CC-7E69-4AEA-AD77-512F6DCA22A8}" srcOrd="3" destOrd="0" presId="urn:microsoft.com/office/officeart/2005/8/layout/venn1"/>
    <dgm:cxn modelId="{AA8634E3-512E-4423-8709-280E774295D2}" type="presParOf" srcId="{940344A5-832F-4199-B242-5A8D30018062}" destId="{9FCFE6E7-C7F7-4394-8A70-0E9E245B65FD}" srcOrd="4" destOrd="0" presId="urn:microsoft.com/office/officeart/2005/8/layout/venn1"/>
    <dgm:cxn modelId="{C8BE34F5-64A1-40A4-841E-75098E7BF18C}" type="presParOf" srcId="{940344A5-832F-4199-B242-5A8D30018062}" destId="{DAC70214-4A17-40B9-A370-054604985669}" srcOrd="5"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93DA238-2BAD-42F4-9130-9F5740CDCEA3}" type="doc">
      <dgm:prSet loTypeId="urn:microsoft.com/office/officeart/2005/8/layout/venn1" loCatId="relationship" qsTypeId="urn:microsoft.com/office/officeart/2005/8/quickstyle/simple1" qsCatId="simple" csTypeId="urn:microsoft.com/office/officeart/2005/8/colors/accent1_2" csCatId="accent1" phldr="1"/>
      <dgm:spPr/>
    </dgm:pt>
    <dgm:pt modelId="{A2DBD474-B705-48E1-9810-5DA156ABF9AD}">
      <dgm:prSet phldrT="[Text]" custT="1"/>
      <dgm:spPr/>
      <dgm:t>
        <a:bodyPr/>
        <a:lstStyle/>
        <a:p>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Web</a:t>
          </a:r>
          <a:br>
            <a:rPr lang="en-US" sz="3600" dirty="0" smtClean="0"/>
          </a:br>
          <a:r>
            <a:rPr lang="en-US" sz="3600" dirty="0" smtClean="0"/>
            <a:t>Sites</a:t>
          </a:r>
          <a:endParaRPr lang="en-US" sz="3600" dirty="0"/>
        </a:p>
      </dgm:t>
    </dgm:pt>
    <dgm:pt modelId="{E152D974-CF22-444E-ACD0-CD5B3D957BF7}" type="parTrans" cxnId="{618DEBC7-2FA9-4986-8C08-9DC1CDE91B71}">
      <dgm:prSet/>
      <dgm:spPr/>
      <dgm:t>
        <a:bodyPr/>
        <a:lstStyle/>
        <a:p>
          <a:endParaRPr lang="en-US"/>
        </a:p>
      </dgm:t>
    </dgm:pt>
    <dgm:pt modelId="{A270D34C-0FC7-4F2A-91CD-4C017C74A336}" type="sibTrans" cxnId="{618DEBC7-2FA9-4986-8C08-9DC1CDE91B71}">
      <dgm:prSet/>
      <dgm:spPr/>
      <dgm:t>
        <a:bodyPr/>
        <a:lstStyle/>
        <a:p>
          <a:endParaRPr lang="en-US"/>
        </a:p>
      </dgm:t>
    </dgm:pt>
    <dgm:pt modelId="{873429A2-A2AB-4A53-9BC3-F0D55049B82A}">
      <dgm:prSet phldrT="[Text]" custT="1"/>
      <dgm:spPr/>
      <dgm:t>
        <a:bodyPr/>
        <a:lstStyle/>
        <a:p>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Virtual</a:t>
          </a:r>
          <a:br>
            <a:rPr lang="en-US" sz="3600" dirty="0" smtClean="0"/>
          </a:br>
          <a:r>
            <a:rPr lang="en-US" sz="3600" dirty="0" smtClean="0"/>
            <a:t>Machines</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endParaRPr lang="en-US" sz="3600" dirty="0"/>
        </a:p>
      </dgm:t>
    </dgm:pt>
    <dgm:pt modelId="{5B6D9028-CAFC-48EF-9C02-5BC1DC9F87C0}" type="parTrans" cxnId="{E9707AF0-09AE-4917-97F2-AA0C9A1C52F3}">
      <dgm:prSet/>
      <dgm:spPr/>
      <dgm:t>
        <a:bodyPr/>
        <a:lstStyle/>
        <a:p>
          <a:endParaRPr lang="en-US"/>
        </a:p>
      </dgm:t>
    </dgm:pt>
    <dgm:pt modelId="{91A0D7C9-2A19-4D23-BC95-83AC629F9032}" type="sibTrans" cxnId="{E9707AF0-09AE-4917-97F2-AA0C9A1C52F3}">
      <dgm:prSet/>
      <dgm:spPr/>
      <dgm:t>
        <a:bodyPr/>
        <a:lstStyle/>
        <a:p>
          <a:endParaRPr lang="en-US"/>
        </a:p>
      </dgm:t>
    </dgm:pt>
    <dgm:pt modelId="{A176150E-DDFD-47B7-A4A9-A42FBC0B288A}">
      <dgm:prSet phldrT="[Text]" custT="1"/>
      <dgm:spPr/>
      <dgm:t>
        <a:bodyPr/>
        <a:lstStyle/>
        <a:p>
          <a:r>
            <a:rPr lang="en-US" sz="3600" dirty="0" smtClean="0"/>
            <a:t>Cloud</a:t>
          </a:r>
          <a:br>
            <a:rPr lang="en-US" sz="3600" dirty="0" smtClean="0"/>
          </a:br>
          <a:r>
            <a:rPr lang="en-US" sz="3600" dirty="0" smtClean="0"/>
            <a:t>Services</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endParaRPr lang="en-US" sz="3600" dirty="0"/>
        </a:p>
      </dgm:t>
    </dgm:pt>
    <dgm:pt modelId="{8697F889-E4E0-4930-AD88-5214C6C61C21}" type="parTrans" cxnId="{32C79955-F079-4D95-9CC3-D20EC17CC2D2}">
      <dgm:prSet/>
      <dgm:spPr/>
      <dgm:t>
        <a:bodyPr/>
        <a:lstStyle/>
        <a:p>
          <a:endParaRPr lang="en-US"/>
        </a:p>
      </dgm:t>
    </dgm:pt>
    <dgm:pt modelId="{619BF15D-C70C-4873-9AD0-E34CEAF57345}" type="sibTrans" cxnId="{32C79955-F079-4D95-9CC3-D20EC17CC2D2}">
      <dgm:prSet/>
      <dgm:spPr/>
      <dgm:t>
        <a:bodyPr/>
        <a:lstStyle/>
        <a:p>
          <a:endParaRPr lang="en-US"/>
        </a:p>
      </dgm:t>
    </dgm:pt>
    <dgm:pt modelId="{940344A5-832F-4199-B242-5A8D30018062}" type="pres">
      <dgm:prSet presAssocID="{F93DA238-2BAD-42F4-9130-9F5740CDCEA3}" presName="compositeShape" presStyleCnt="0">
        <dgm:presLayoutVars>
          <dgm:chMax val="7"/>
          <dgm:dir/>
          <dgm:resizeHandles val="exact"/>
        </dgm:presLayoutVars>
      </dgm:prSet>
      <dgm:spPr/>
    </dgm:pt>
    <dgm:pt modelId="{181081AC-2D05-4288-8C32-9ACC3AAD3B1A}" type="pres">
      <dgm:prSet presAssocID="{A2DBD474-B705-48E1-9810-5DA156ABF9AD}" presName="circ1" presStyleLbl="vennNode1" presStyleIdx="0" presStyleCnt="3" custLinFactNeighborY="51650"/>
      <dgm:spPr/>
      <dgm:t>
        <a:bodyPr/>
        <a:lstStyle/>
        <a:p>
          <a:endParaRPr lang="en-US"/>
        </a:p>
      </dgm:t>
    </dgm:pt>
    <dgm:pt modelId="{5D6D4D95-64AA-428B-94F1-6F53C4B2D317}" type="pres">
      <dgm:prSet presAssocID="{A2DBD474-B705-48E1-9810-5DA156ABF9AD}" presName="circ1Tx" presStyleLbl="revTx" presStyleIdx="0" presStyleCnt="0">
        <dgm:presLayoutVars>
          <dgm:chMax val="0"/>
          <dgm:chPref val="0"/>
          <dgm:bulletEnabled val="1"/>
        </dgm:presLayoutVars>
      </dgm:prSet>
      <dgm:spPr/>
      <dgm:t>
        <a:bodyPr/>
        <a:lstStyle/>
        <a:p>
          <a:endParaRPr lang="en-US"/>
        </a:p>
      </dgm:t>
    </dgm:pt>
    <dgm:pt modelId="{E9307ED8-F48C-42F4-841C-9CFBC8FA67FC}" type="pres">
      <dgm:prSet presAssocID="{873429A2-A2AB-4A53-9BC3-F0D55049B82A}" presName="circ2" presStyleLbl="vennNode1" presStyleIdx="1" presStyleCnt="3" custLinFactNeighborX="-15080" custLinFactNeighborY="-51650"/>
      <dgm:spPr/>
      <dgm:t>
        <a:bodyPr/>
        <a:lstStyle/>
        <a:p>
          <a:endParaRPr lang="en-US"/>
        </a:p>
      </dgm:t>
    </dgm:pt>
    <dgm:pt modelId="{235085CC-7E69-4AEA-AD77-512F6DCA22A8}" type="pres">
      <dgm:prSet presAssocID="{873429A2-A2AB-4A53-9BC3-F0D55049B82A}" presName="circ2Tx" presStyleLbl="revTx" presStyleIdx="0" presStyleCnt="0">
        <dgm:presLayoutVars>
          <dgm:chMax val="0"/>
          <dgm:chPref val="0"/>
          <dgm:bulletEnabled val="1"/>
        </dgm:presLayoutVars>
      </dgm:prSet>
      <dgm:spPr/>
      <dgm:t>
        <a:bodyPr/>
        <a:lstStyle/>
        <a:p>
          <a:endParaRPr lang="en-US"/>
        </a:p>
      </dgm:t>
    </dgm:pt>
    <dgm:pt modelId="{9FCFE6E7-C7F7-4394-8A70-0E9E245B65FD}" type="pres">
      <dgm:prSet presAssocID="{A176150E-DDFD-47B7-A4A9-A42FBC0B288A}" presName="circ3" presStyleLbl="vennNode1" presStyleIdx="2" presStyleCnt="3" custLinFactNeighborX="8887" custLinFactNeighborY="-51650"/>
      <dgm:spPr/>
      <dgm:t>
        <a:bodyPr/>
        <a:lstStyle/>
        <a:p>
          <a:endParaRPr lang="en-US"/>
        </a:p>
      </dgm:t>
    </dgm:pt>
    <dgm:pt modelId="{DAC70214-4A17-40B9-A370-054604985669}" type="pres">
      <dgm:prSet presAssocID="{A176150E-DDFD-47B7-A4A9-A42FBC0B288A}" presName="circ3Tx" presStyleLbl="revTx" presStyleIdx="0" presStyleCnt="0">
        <dgm:presLayoutVars>
          <dgm:chMax val="0"/>
          <dgm:chPref val="0"/>
          <dgm:bulletEnabled val="1"/>
        </dgm:presLayoutVars>
      </dgm:prSet>
      <dgm:spPr/>
      <dgm:t>
        <a:bodyPr/>
        <a:lstStyle/>
        <a:p>
          <a:endParaRPr lang="en-US"/>
        </a:p>
      </dgm:t>
    </dgm:pt>
  </dgm:ptLst>
  <dgm:cxnLst>
    <dgm:cxn modelId="{2EBB7FAE-466E-4CD3-8DFA-2C1026919DCA}" type="presOf" srcId="{A2DBD474-B705-48E1-9810-5DA156ABF9AD}" destId="{181081AC-2D05-4288-8C32-9ACC3AAD3B1A}" srcOrd="0" destOrd="0" presId="urn:microsoft.com/office/officeart/2005/8/layout/venn1"/>
    <dgm:cxn modelId="{1D9FB919-C24F-45D1-9CFB-826E386AABE3}" type="presOf" srcId="{A2DBD474-B705-48E1-9810-5DA156ABF9AD}" destId="{5D6D4D95-64AA-428B-94F1-6F53C4B2D317}" srcOrd="1" destOrd="0" presId="urn:microsoft.com/office/officeart/2005/8/layout/venn1"/>
    <dgm:cxn modelId="{77DDE7F5-895A-48A7-8E22-F62663B59405}" type="presOf" srcId="{F93DA238-2BAD-42F4-9130-9F5740CDCEA3}" destId="{940344A5-832F-4199-B242-5A8D30018062}" srcOrd="0" destOrd="0" presId="urn:microsoft.com/office/officeart/2005/8/layout/venn1"/>
    <dgm:cxn modelId="{E9707AF0-09AE-4917-97F2-AA0C9A1C52F3}" srcId="{F93DA238-2BAD-42F4-9130-9F5740CDCEA3}" destId="{873429A2-A2AB-4A53-9BC3-F0D55049B82A}" srcOrd="1" destOrd="0" parTransId="{5B6D9028-CAFC-48EF-9C02-5BC1DC9F87C0}" sibTransId="{91A0D7C9-2A19-4D23-BC95-83AC629F9032}"/>
    <dgm:cxn modelId="{607DC9D2-1AC2-49A8-8122-960F003C568F}" type="presOf" srcId="{873429A2-A2AB-4A53-9BC3-F0D55049B82A}" destId="{E9307ED8-F48C-42F4-841C-9CFBC8FA67FC}" srcOrd="0" destOrd="0" presId="urn:microsoft.com/office/officeart/2005/8/layout/venn1"/>
    <dgm:cxn modelId="{32C79955-F079-4D95-9CC3-D20EC17CC2D2}" srcId="{F93DA238-2BAD-42F4-9130-9F5740CDCEA3}" destId="{A176150E-DDFD-47B7-A4A9-A42FBC0B288A}" srcOrd="2" destOrd="0" parTransId="{8697F889-E4E0-4930-AD88-5214C6C61C21}" sibTransId="{619BF15D-C70C-4873-9AD0-E34CEAF57345}"/>
    <dgm:cxn modelId="{1C942578-9172-4EE1-8CF3-FB89FA6D9180}" type="presOf" srcId="{A176150E-DDFD-47B7-A4A9-A42FBC0B288A}" destId="{DAC70214-4A17-40B9-A370-054604985669}" srcOrd="1" destOrd="0" presId="urn:microsoft.com/office/officeart/2005/8/layout/venn1"/>
    <dgm:cxn modelId="{618DEBC7-2FA9-4986-8C08-9DC1CDE91B71}" srcId="{F93DA238-2BAD-42F4-9130-9F5740CDCEA3}" destId="{A2DBD474-B705-48E1-9810-5DA156ABF9AD}" srcOrd="0" destOrd="0" parTransId="{E152D974-CF22-444E-ACD0-CD5B3D957BF7}" sibTransId="{A270D34C-0FC7-4F2A-91CD-4C017C74A336}"/>
    <dgm:cxn modelId="{3699D21C-542D-45AE-881B-023CDB3B7558}" type="presOf" srcId="{873429A2-A2AB-4A53-9BC3-F0D55049B82A}" destId="{235085CC-7E69-4AEA-AD77-512F6DCA22A8}" srcOrd="1" destOrd="0" presId="urn:microsoft.com/office/officeart/2005/8/layout/venn1"/>
    <dgm:cxn modelId="{8F30B350-774A-4106-82E5-0DFB4D83A10D}" type="presOf" srcId="{A176150E-DDFD-47B7-A4A9-A42FBC0B288A}" destId="{9FCFE6E7-C7F7-4394-8A70-0E9E245B65FD}" srcOrd="0" destOrd="0" presId="urn:microsoft.com/office/officeart/2005/8/layout/venn1"/>
    <dgm:cxn modelId="{A6325E63-774C-4EBF-BF39-04780C58113A}" type="presParOf" srcId="{940344A5-832F-4199-B242-5A8D30018062}" destId="{181081AC-2D05-4288-8C32-9ACC3AAD3B1A}" srcOrd="0" destOrd="0" presId="urn:microsoft.com/office/officeart/2005/8/layout/venn1"/>
    <dgm:cxn modelId="{A3759491-0557-427B-B4B7-30E82C543F03}" type="presParOf" srcId="{940344A5-832F-4199-B242-5A8D30018062}" destId="{5D6D4D95-64AA-428B-94F1-6F53C4B2D317}" srcOrd="1" destOrd="0" presId="urn:microsoft.com/office/officeart/2005/8/layout/venn1"/>
    <dgm:cxn modelId="{A6C96E15-FB30-4B0E-8074-6DED16F4CB75}" type="presParOf" srcId="{940344A5-832F-4199-B242-5A8D30018062}" destId="{E9307ED8-F48C-42F4-841C-9CFBC8FA67FC}" srcOrd="2" destOrd="0" presId="urn:microsoft.com/office/officeart/2005/8/layout/venn1"/>
    <dgm:cxn modelId="{27331954-63D3-4543-848A-DF14654023C9}" type="presParOf" srcId="{940344A5-832F-4199-B242-5A8D30018062}" destId="{235085CC-7E69-4AEA-AD77-512F6DCA22A8}" srcOrd="3" destOrd="0" presId="urn:microsoft.com/office/officeart/2005/8/layout/venn1"/>
    <dgm:cxn modelId="{A0BE346D-FD03-4FED-956B-8FDDE79795CF}" type="presParOf" srcId="{940344A5-832F-4199-B242-5A8D30018062}" destId="{9FCFE6E7-C7F7-4394-8A70-0E9E245B65FD}" srcOrd="4" destOrd="0" presId="urn:microsoft.com/office/officeart/2005/8/layout/venn1"/>
    <dgm:cxn modelId="{54DC6FFF-68AD-41CB-8D9F-7468CF0AF3DA}" type="presParOf" srcId="{940344A5-832F-4199-B242-5A8D30018062}" destId="{DAC70214-4A17-40B9-A370-054604985669}" srcOrd="5"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93DA238-2BAD-42F4-9130-9F5740CDCEA3}" type="doc">
      <dgm:prSet loTypeId="urn:microsoft.com/office/officeart/2005/8/layout/venn1" loCatId="relationship" qsTypeId="urn:microsoft.com/office/officeart/2005/8/quickstyle/simple1" qsCatId="simple" csTypeId="urn:microsoft.com/office/officeart/2005/8/colors/accent1_2" csCatId="accent1" phldr="1"/>
      <dgm:spPr/>
    </dgm:pt>
    <dgm:pt modelId="{A2DBD474-B705-48E1-9810-5DA156ABF9AD}">
      <dgm:prSet phldrT="[Text]" custT="1"/>
      <dgm:spPr/>
      <dgm:t>
        <a:bodyPr/>
        <a:lstStyle/>
        <a:p>
          <a:r>
            <a:rPr lang="en-US" sz="3600" dirty="0" smtClean="0"/>
            <a:t/>
          </a:r>
          <a:br>
            <a:rPr lang="en-US" sz="3600" dirty="0" smtClean="0"/>
          </a:br>
          <a:r>
            <a:rPr lang="en-US" sz="3600" dirty="0" smtClean="0"/>
            <a:t>WAWS</a:t>
          </a:r>
          <a:endParaRPr lang="en-US" sz="3600" dirty="0"/>
        </a:p>
      </dgm:t>
    </dgm:pt>
    <dgm:pt modelId="{E152D974-CF22-444E-ACD0-CD5B3D957BF7}" type="parTrans" cxnId="{618DEBC7-2FA9-4986-8C08-9DC1CDE91B71}">
      <dgm:prSet/>
      <dgm:spPr/>
      <dgm:t>
        <a:bodyPr/>
        <a:lstStyle/>
        <a:p>
          <a:endParaRPr lang="en-US"/>
        </a:p>
      </dgm:t>
    </dgm:pt>
    <dgm:pt modelId="{A270D34C-0FC7-4F2A-91CD-4C017C74A336}" type="sibTrans" cxnId="{618DEBC7-2FA9-4986-8C08-9DC1CDE91B71}">
      <dgm:prSet/>
      <dgm:spPr/>
      <dgm:t>
        <a:bodyPr/>
        <a:lstStyle/>
        <a:p>
          <a:endParaRPr lang="en-US"/>
        </a:p>
      </dgm:t>
    </dgm:pt>
    <dgm:pt modelId="{873429A2-A2AB-4A53-9BC3-F0D55049B82A}">
      <dgm:prSet phldrT="[Text]" custT="1"/>
      <dgm:spPr/>
      <dgm:t>
        <a:bodyPr/>
        <a:lstStyle/>
        <a:p>
          <a:r>
            <a:rPr lang="en-US" sz="3600" dirty="0" err="1" smtClean="0"/>
            <a:t>IaaS</a:t>
          </a:r>
          <a:r>
            <a:rPr lang="en-US" sz="3600" dirty="0" smtClean="0"/>
            <a:t> VM</a:t>
          </a:r>
          <a:endParaRPr lang="en-US" sz="3600" dirty="0"/>
        </a:p>
      </dgm:t>
    </dgm:pt>
    <dgm:pt modelId="{5B6D9028-CAFC-48EF-9C02-5BC1DC9F87C0}" type="parTrans" cxnId="{E9707AF0-09AE-4917-97F2-AA0C9A1C52F3}">
      <dgm:prSet/>
      <dgm:spPr/>
      <dgm:t>
        <a:bodyPr/>
        <a:lstStyle/>
        <a:p>
          <a:endParaRPr lang="en-US"/>
        </a:p>
      </dgm:t>
    </dgm:pt>
    <dgm:pt modelId="{91A0D7C9-2A19-4D23-BC95-83AC629F9032}" type="sibTrans" cxnId="{E9707AF0-09AE-4917-97F2-AA0C9A1C52F3}">
      <dgm:prSet/>
      <dgm:spPr/>
      <dgm:t>
        <a:bodyPr/>
        <a:lstStyle/>
        <a:p>
          <a:endParaRPr lang="en-US"/>
        </a:p>
      </dgm:t>
    </dgm:pt>
    <dgm:pt modelId="{A176150E-DDFD-47B7-A4A9-A42FBC0B288A}">
      <dgm:prSet phldrT="[Text]" custT="1"/>
      <dgm:spPr/>
      <dgm:t>
        <a:bodyPr/>
        <a:lstStyle/>
        <a:p>
          <a:r>
            <a:rPr lang="en-US" sz="3600" dirty="0" err="1" smtClean="0"/>
            <a:t>PaaS</a:t>
          </a:r>
          <a:r>
            <a:rPr lang="en-US" sz="3600" dirty="0" smtClean="0"/>
            <a:t> VM</a:t>
          </a:r>
          <a:endParaRPr lang="en-US" sz="3600" dirty="0"/>
        </a:p>
      </dgm:t>
    </dgm:pt>
    <dgm:pt modelId="{8697F889-E4E0-4930-AD88-5214C6C61C21}" type="parTrans" cxnId="{32C79955-F079-4D95-9CC3-D20EC17CC2D2}">
      <dgm:prSet/>
      <dgm:spPr/>
      <dgm:t>
        <a:bodyPr/>
        <a:lstStyle/>
        <a:p>
          <a:endParaRPr lang="en-US"/>
        </a:p>
      </dgm:t>
    </dgm:pt>
    <dgm:pt modelId="{619BF15D-C70C-4873-9AD0-E34CEAF57345}" type="sibTrans" cxnId="{32C79955-F079-4D95-9CC3-D20EC17CC2D2}">
      <dgm:prSet/>
      <dgm:spPr/>
      <dgm:t>
        <a:bodyPr/>
        <a:lstStyle/>
        <a:p>
          <a:endParaRPr lang="en-US"/>
        </a:p>
      </dgm:t>
    </dgm:pt>
    <dgm:pt modelId="{940344A5-832F-4199-B242-5A8D30018062}" type="pres">
      <dgm:prSet presAssocID="{F93DA238-2BAD-42F4-9130-9F5740CDCEA3}" presName="compositeShape" presStyleCnt="0">
        <dgm:presLayoutVars>
          <dgm:chMax val="7"/>
          <dgm:dir/>
          <dgm:resizeHandles val="exact"/>
        </dgm:presLayoutVars>
      </dgm:prSet>
      <dgm:spPr/>
    </dgm:pt>
    <dgm:pt modelId="{181081AC-2D05-4288-8C32-9ACC3AAD3B1A}" type="pres">
      <dgm:prSet presAssocID="{A2DBD474-B705-48E1-9810-5DA156ABF9AD}" presName="circ1" presStyleLbl="vennNode1" presStyleIdx="0" presStyleCnt="3" custLinFactNeighborY="58114"/>
      <dgm:spPr/>
      <dgm:t>
        <a:bodyPr/>
        <a:lstStyle/>
        <a:p>
          <a:endParaRPr lang="en-US"/>
        </a:p>
      </dgm:t>
    </dgm:pt>
    <dgm:pt modelId="{5D6D4D95-64AA-428B-94F1-6F53C4B2D317}" type="pres">
      <dgm:prSet presAssocID="{A2DBD474-B705-48E1-9810-5DA156ABF9AD}" presName="circ1Tx" presStyleLbl="revTx" presStyleIdx="0" presStyleCnt="0">
        <dgm:presLayoutVars>
          <dgm:chMax val="0"/>
          <dgm:chPref val="0"/>
          <dgm:bulletEnabled val="1"/>
        </dgm:presLayoutVars>
      </dgm:prSet>
      <dgm:spPr/>
      <dgm:t>
        <a:bodyPr/>
        <a:lstStyle/>
        <a:p>
          <a:endParaRPr lang="en-US"/>
        </a:p>
      </dgm:t>
    </dgm:pt>
    <dgm:pt modelId="{E9307ED8-F48C-42F4-841C-9CFBC8FA67FC}" type="pres">
      <dgm:prSet presAssocID="{873429A2-A2AB-4A53-9BC3-F0D55049B82A}" presName="circ2" presStyleLbl="vennNode1" presStyleIdx="1" presStyleCnt="3" custLinFactNeighborX="-14923" custLinFactNeighborY="-67333"/>
      <dgm:spPr/>
      <dgm:t>
        <a:bodyPr/>
        <a:lstStyle/>
        <a:p>
          <a:endParaRPr lang="en-US"/>
        </a:p>
      </dgm:t>
    </dgm:pt>
    <dgm:pt modelId="{235085CC-7E69-4AEA-AD77-512F6DCA22A8}" type="pres">
      <dgm:prSet presAssocID="{873429A2-A2AB-4A53-9BC3-F0D55049B82A}" presName="circ2Tx" presStyleLbl="revTx" presStyleIdx="0" presStyleCnt="0">
        <dgm:presLayoutVars>
          <dgm:chMax val="0"/>
          <dgm:chPref val="0"/>
          <dgm:bulletEnabled val="1"/>
        </dgm:presLayoutVars>
      </dgm:prSet>
      <dgm:spPr/>
      <dgm:t>
        <a:bodyPr/>
        <a:lstStyle/>
        <a:p>
          <a:endParaRPr lang="en-US"/>
        </a:p>
      </dgm:t>
    </dgm:pt>
    <dgm:pt modelId="{9FCFE6E7-C7F7-4394-8A70-0E9E245B65FD}" type="pres">
      <dgm:prSet presAssocID="{A176150E-DDFD-47B7-A4A9-A42FBC0B288A}" presName="circ3" presStyleLbl="vennNode1" presStyleIdx="2" presStyleCnt="3" custLinFactNeighborX="-5704" custLinFactNeighborY="-67333"/>
      <dgm:spPr/>
      <dgm:t>
        <a:bodyPr/>
        <a:lstStyle/>
        <a:p>
          <a:endParaRPr lang="en-US"/>
        </a:p>
      </dgm:t>
    </dgm:pt>
    <dgm:pt modelId="{DAC70214-4A17-40B9-A370-054604985669}" type="pres">
      <dgm:prSet presAssocID="{A176150E-DDFD-47B7-A4A9-A42FBC0B288A}" presName="circ3Tx" presStyleLbl="revTx" presStyleIdx="0" presStyleCnt="0">
        <dgm:presLayoutVars>
          <dgm:chMax val="0"/>
          <dgm:chPref val="0"/>
          <dgm:bulletEnabled val="1"/>
        </dgm:presLayoutVars>
      </dgm:prSet>
      <dgm:spPr/>
      <dgm:t>
        <a:bodyPr/>
        <a:lstStyle/>
        <a:p>
          <a:endParaRPr lang="en-US"/>
        </a:p>
      </dgm:t>
    </dgm:pt>
  </dgm:ptLst>
  <dgm:cxnLst>
    <dgm:cxn modelId="{E633B190-C8F0-4205-A019-7086A5A7513C}" type="presOf" srcId="{A176150E-DDFD-47B7-A4A9-A42FBC0B288A}" destId="{9FCFE6E7-C7F7-4394-8A70-0E9E245B65FD}" srcOrd="0" destOrd="0" presId="urn:microsoft.com/office/officeart/2005/8/layout/venn1"/>
    <dgm:cxn modelId="{2DF009FF-2A28-4B91-B052-0BB89D976DBC}" type="presOf" srcId="{A176150E-DDFD-47B7-A4A9-A42FBC0B288A}" destId="{DAC70214-4A17-40B9-A370-054604985669}" srcOrd="1" destOrd="0" presId="urn:microsoft.com/office/officeart/2005/8/layout/venn1"/>
    <dgm:cxn modelId="{381FCC03-BDEC-439C-8EC1-88511973DF8F}" type="presOf" srcId="{A2DBD474-B705-48E1-9810-5DA156ABF9AD}" destId="{5D6D4D95-64AA-428B-94F1-6F53C4B2D317}" srcOrd="1" destOrd="0" presId="urn:microsoft.com/office/officeart/2005/8/layout/venn1"/>
    <dgm:cxn modelId="{C27BA249-1EB7-446F-B888-7B55D809B6FE}" type="presOf" srcId="{873429A2-A2AB-4A53-9BC3-F0D55049B82A}" destId="{E9307ED8-F48C-42F4-841C-9CFBC8FA67FC}" srcOrd="0" destOrd="0" presId="urn:microsoft.com/office/officeart/2005/8/layout/venn1"/>
    <dgm:cxn modelId="{E9707AF0-09AE-4917-97F2-AA0C9A1C52F3}" srcId="{F93DA238-2BAD-42F4-9130-9F5740CDCEA3}" destId="{873429A2-A2AB-4A53-9BC3-F0D55049B82A}" srcOrd="1" destOrd="0" parTransId="{5B6D9028-CAFC-48EF-9C02-5BC1DC9F87C0}" sibTransId="{91A0D7C9-2A19-4D23-BC95-83AC629F9032}"/>
    <dgm:cxn modelId="{F94F9993-EC2D-489D-B60E-9B8415203C3B}" type="presOf" srcId="{F93DA238-2BAD-42F4-9130-9F5740CDCEA3}" destId="{940344A5-832F-4199-B242-5A8D30018062}" srcOrd="0" destOrd="0" presId="urn:microsoft.com/office/officeart/2005/8/layout/venn1"/>
    <dgm:cxn modelId="{32C79955-F079-4D95-9CC3-D20EC17CC2D2}" srcId="{F93DA238-2BAD-42F4-9130-9F5740CDCEA3}" destId="{A176150E-DDFD-47B7-A4A9-A42FBC0B288A}" srcOrd="2" destOrd="0" parTransId="{8697F889-E4E0-4930-AD88-5214C6C61C21}" sibTransId="{619BF15D-C70C-4873-9AD0-E34CEAF57345}"/>
    <dgm:cxn modelId="{1291FE1E-F266-4683-832C-6B67B9E86B45}" type="presOf" srcId="{873429A2-A2AB-4A53-9BC3-F0D55049B82A}" destId="{235085CC-7E69-4AEA-AD77-512F6DCA22A8}" srcOrd="1" destOrd="0" presId="urn:microsoft.com/office/officeart/2005/8/layout/venn1"/>
    <dgm:cxn modelId="{2DDBD172-EE5A-49EF-A7F6-A642E947D471}" type="presOf" srcId="{A2DBD474-B705-48E1-9810-5DA156ABF9AD}" destId="{181081AC-2D05-4288-8C32-9ACC3AAD3B1A}" srcOrd="0" destOrd="0" presId="urn:microsoft.com/office/officeart/2005/8/layout/venn1"/>
    <dgm:cxn modelId="{618DEBC7-2FA9-4986-8C08-9DC1CDE91B71}" srcId="{F93DA238-2BAD-42F4-9130-9F5740CDCEA3}" destId="{A2DBD474-B705-48E1-9810-5DA156ABF9AD}" srcOrd="0" destOrd="0" parTransId="{E152D974-CF22-444E-ACD0-CD5B3D957BF7}" sibTransId="{A270D34C-0FC7-4F2A-91CD-4C017C74A336}"/>
    <dgm:cxn modelId="{11AA9A7F-7289-436C-9BEA-6A5A8B1909F7}" type="presParOf" srcId="{940344A5-832F-4199-B242-5A8D30018062}" destId="{181081AC-2D05-4288-8C32-9ACC3AAD3B1A}" srcOrd="0" destOrd="0" presId="urn:microsoft.com/office/officeart/2005/8/layout/venn1"/>
    <dgm:cxn modelId="{249880E1-E019-43B7-A324-A4697B2AC9E6}" type="presParOf" srcId="{940344A5-832F-4199-B242-5A8D30018062}" destId="{5D6D4D95-64AA-428B-94F1-6F53C4B2D317}" srcOrd="1" destOrd="0" presId="urn:microsoft.com/office/officeart/2005/8/layout/venn1"/>
    <dgm:cxn modelId="{602C30D0-BA77-4C01-AC96-42F8C26D70B1}" type="presParOf" srcId="{940344A5-832F-4199-B242-5A8D30018062}" destId="{E9307ED8-F48C-42F4-841C-9CFBC8FA67FC}" srcOrd="2" destOrd="0" presId="urn:microsoft.com/office/officeart/2005/8/layout/venn1"/>
    <dgm:cxn modelId="{47439E36-365E-44F1-893E-29B0C62C199D}" type="presParOf" srcId="{940344A5-832F-4199-B242-5A8D30018062}" destId="{235085CC-7E69-4AEA-AD77-512F6DCA22A8}" srcOrd="3" destOrd="0" presId="urn:microsoft.com/office/officeart/2005/8/layout/venn1"/>
    <dgm:cxn modelId="{3430A95E-EE79-4DDC-B501-A54DD2EA08EB}" type="presParOf" srcId="{940344A5-832F-4199-B242-5A8D30018062}" destId="{9FCFE6E7-C7F7-4394-8A70-0E9E245B65FD}" srcOrd="4" destOrd="0" presId="urn:microsoft.com/office/officeart/2005/8/layout/venn1"/>
    <dgm:cxn modelId="{6105ADCF-170F-43D5-A322-F712B3F793E7}" type="presParOf" srcId="{940344A5-832F-4199-B242-5A8D30018062}" destId="{DAC70214-4A17-40B9-A370-054604985669}" srcOrd="5"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1081AC-2D05-4288-8C32-9ACC3AAD3B1A}">
      <dsp:nvSpPr>
        <dsp:cNvPr id="0" name=""/>
        <dsp:cNvSpPr/>
      </dsp:nvSpPr>
      <dsp:spPr>
        <a:xfrm>
          <a:off x="2790103" y="2820025"/>
          <a:ext cx="3983349" cy="3983349"/>
        </a:xfrm>
        <a:prstGeom prst="ellipse">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endParaRPr lang="en-US" sz="3600" kern="1200" dirty="0"/>
        </a:p>
      </dsp:txBody>
      <dsp:txXfrm>
        <a:off x="3321217" y="3517111"/>
        <a:ext cx="2921122" cy="1792507"/>
      </dsp:txXfrm>
    </dsp:sp>
    <dsp:sp modelId="{E9307ED8-F48C-42F4-841C-9CFBC8FA67FC}">
      <dsp:nvSpPr>
        <dsp:cNvPr id="0" name=""/>
        <dsp:cNvSpPr/>
      </dsp:nvSpPr>
      <dsp:spPr>
        <a:xfrm>
          <a:off x="4197633" y="54624"/>
          <a:ext cx="3983349" cy="3983349"/>
        </a:xfrm>
        <a:prstGeom prst="ellipse">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endParaRPr lang="en-US" sz="3600" kern="1200" dirty="0"/>
        </a:p>
      </dsp:txBody>
      <dsp:txXfrm>
        <a:off x="5415874" y="1083656"/>
        <a:ext cx="2390009" cy="2190842"/>
      </dsp:txXfrm>
    </dsp:sp>
    <dsp:sp modelId="{9FCFE6E7-C7F7-4394-8A70-0E9E245B65FD}">
      <dsp:nvSpPr>
        <dsp:cNvPr id="0" name=""/>
        <dsp:cNvSpPr/>
      </dsp:nvSpPr>
      <dsp:spPr>
        <a:xfrm>
          <a:off x="1127759" y="54624"/>
          <a:ext cx="3983349" cy="3983349"/>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r>
            <a:rPr lang="en-US" sz="3600" kern="1200" dirty="0" smtClean="0"/>
            <a:t>Cloud</a:t>
          </a:r>
          <a:br>
            <a:rPr lang="en-US" sz="3600" kern="1200" dirty="0" smtClean="0"/>
          </a:br>
          <a:r>
            <a:rPr lang="en-US" sz="3600" kern="1200" dirty="0" smtClean="0"/>
            <a:t>Services</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endParaRPr lang="en-US" sz="3600" kern="1200" dirty="0"/>
        </a:p>
      </dsp:txBody>
      <dsp:txXfrm>
        <a:off x="1502857" y="1083656"/>
        <a:ext cx="2390009" cy="219084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1081AC-2D05-4288-8C32-9ACC3AAD3B1A}">
      <dsp:nvSpPr>
        <dsp:cNvPr id="0" name=""/>
        <dsp:cNvSpPr/>
      </dsp:nvSpPr>
      <dsp:spPr>
        <a:xfrm>
          <a:off x="2790103" y="2820025"/>
          <a:ext cx="3983349" cy="3983349"/>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Web</a:t>
          </a:r>
          <a:br>
            <a:rPr lang="en-US" sz="3600" kern="1200" dirty="0" smtClean="0"/>
          </a:br>
          <a:r>
            <a:rPr lang="en-US" sz="3600" kern="1200" dirty="0" smtClean="0"/>
            <a:t>Sites</a:t>
          </a:r>
          <a:endParaRPr lang="en-US" sz="3600" kern="1200" dirty="0"/>
        </a:p>
      </dsp:txBody>
      <dsp:txXfrm>
        <a:off x="3321217" y="3517111"/>
        <a:ext cx="2921122" cy="1792507"/>
      </dsp:txXfrm>
    </dsp:sp>
    <dsp:sp modelId="{E9307ED8-F48C-42F4-841C-9CFBC8FA67FC}">
      <dsp:nvSpPr>
        <dsp:cNvPr id="0" name=""/>
        <dsp:cNvSpPr/>
      </dsp:nvSpPr>
      <dsp:spPr>
        <a:xfrm>
          <a:off x="4197633" y="54624"/>
          <a:ext cx="3983349" cy="3983349"/>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Virtual</a:t>
          </a:r>
          <a:br>
            <a:rPr lang="en-US" sz="3600" kern="1200" dirty="0" smtClean="0"/>
          </a:br>
          <a:r>
            <a:rPr lang="en-US" sz="3600" kern="1200" dirty="0" smtClean="0"/>
            <a:t>Machines</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endParaRPr lang="en-US" sz="3600" kern="1200" dirty="0"/>
        </a:p>
      </dsp:txBody>
      <dsp:txXfrm>
        <a:off x="5415874" y="1083656"/>
        <a:ext cx="2390009" cy="2190842"/>
      </dsp:txXfrm>
    </dsp:sp>
    <dsp:sp modelId="{9FCFE6E7-C7F7-4394-8A70-0E9E245B65FD}">
      <dsp:nvSpPr>
        <dsp:cNvPr id="0" name=""/>
        <dsp:cNvSpPr/>
      </dsp:nvSpPr>
      <dsp:spPr>
        <a:xfrm>
          <a:off x="1127759" y="54624"/>
          <a:ext cx="3983349" cy="3983349"/>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r>
            <a:rPr lang="en-US" sz="3600" kern="1200" dirty="0" smtClean="0"/>
            <a:t>Cloud</a:t>
          </a:r>
          <a:br>
            <a:rPr lang="en-US" sz="3600" kern="1200" dirty="0" smtClean="0"/>
          </a:br>
          <a:r>
            <a:rPr lang="en-US" sz="3600" kern="1200" dirty="0" smtClean="0"/>
            <a:t>Services</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endParaRPr lang="en-US" sz="3600" kern="1200" dirty="0"/>
        </a:p>
      </dsp:txBody>
      <dsp:txXfrm>
        <a:off x="1502857" y="1083656"/>
        <a:ext cx="2390009" cy="219084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1081AC-2D05-4288-8C32-9ACC3AAD3B1A}">
      <dsp:nvSpPr>
        <dsp:cNvPr id="0" name=""/>
        <dsp:cNvSpPr/>
      </dsp:nvSpPr>
      <dsp:spPr>
        <a:xfrm>
          <a:off x="2790103" y="2249928"/>
          <a:ext cx="3983349" cy="3983349"/>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Web</a:t>
          </a:r>
          <a:br>
            <a:rPr lang="en-US" sz="3600" kern="1200" dirty="0" smtClean="0"/>
          </a:br>
          <a:r>
            <a:rPr lang="en-US" sz="3600" kern="1200" dirty="0" smtClean="0"/>
            <a:t>Sites</a:t>
          </a:r>
          <a:endParaRPr lang="en-US" sz="3600" kern="1200" dirty="0"/>
        </a:p>
      </dsp:txBody>
      <dsp:txXfrm>
        <a:off x="3321217" y="2947014"/>
        <a:ext cx="2921122" cy="1792507"/>
      </dsp:txXfrm>
    </dsp:sp>
    <dsp:sp modelId="{E9307ED8-F48C-42F4-841C-9CFBC8FA67FC}">
      <dsp:nvSpPr>
        <dsp:cNvPr id="0" name=""/>
        <dsp:cNvSpPr/>
      </dsp:nvSpPr>
      <dsp:spPr>
        <a:xfrm>
          <a:off x="3626739" y="624721"/>
          <a:ext cx="3983349" cy="3983349"/>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Virtual</a:t>
          </a:r>
          <a:br>
            <a:rPr lang="en-US" sz="3600" kern="1200" dirty="0" smtClean="0"/>
          </a:br>
          <a:r>
            <a:rPr lang="en-US" sz="3600" kern="1200" dirty="0" smtClean="0"/>
            <a:t>Machines</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endParaRPr lang="en-US" sz="3600" kern="1200" dirty="0"/>
        </a:p>
      </dsp:txBody>
      <dsp:txXfrm>
        <a:off x="4844980" y="1653753"/>
        <a:ext cx="2390009" cy="2190842"/>
      </dsp:txXfrm>
    </dsp:sp>
    <dsp:sp modelId="{9FCFE6E7-C7F7-4394-8A70-0E9E245B65FD}">
      <dsp:nvSpPr>
        <dsp:cNvPr id="0" name=""/>
        <dsp:cNvSpPr/>
      </dsp:nvSpPr>
      <dsp:spPr>
        <a:xfrm>
          <a:off x="1706778" y="624721"/>
          <a:ext cx="3983349" cy="3983349"/>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r>
            <a:rPr lang="en-US" sz="3600" kern="1200" dirty="0" smtClean="0"/>
            <a:t>Cloud</a:t>
          </a:r>
          <a:br>
            <a:rPr lang="en-US" sz="3600" kern="1200" dirty="0" smtClean="0"/>
          </a:br>
          <a:r>
            <a:rPr lang="en-US" sz="3600" kern="1200" dirty="0" smtClean="0"/>
            <a:t>Services</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endParaRPr lang="en-US" sz="3600" kern="1200" dirty="0"/>
        </a:p>
      </dsp:txBody>
      <dsp:txXfrm>
        <a:off x="2081877" y="1653753"/>
        <a:ext cx="2390009" cy="219084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1081AC-2D05-4288-8C32-9ACC3AAD3B1A}">
      <dsp:nvSpPr>
        <dsp:cNvPr id="0" name=""/>
        <dsp:cNvSpPr/>
      </dsp:nvSpPr>
      <dsp:spPr>
        <a:xfrm>
          <a:off x="2790103" y="2249928"/>
          <a:ext cx="3983349" cy="3983349"/>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Web</a:t>
          </a:r>
          <a:br>
            <a:rPr lang="en-US" sz="3600" kern="1200" dirty="0" smtClean="0"/>
          </a:br>
          <a:r>
            <a:rPr lang="en-US" sz="3600" kern="1200" dirty="0" smtClean="0"/>
            <a:t>Sites</a:t>
          </a:r>
          <a:endParaRPr lang="en-US" sz="3600" kern="1200" dirty="0"/>
        </a:p>
      </dsp:txBody>
      <dsp:txXfrm>
        <a:off x="3321217" y="2947014"/>
        <a:ext cx="2921122" cy="1792507"/>
      </dsp:txXfrm>
    </dsp:sp>
    <dsp:sp modelId="{E9307ED8-F48C-42F4-841C-9CFBC8FA67FC}">
      <dsp:nvSpPr>
        <dsp:cNvPr id="0" name=""/>
        <dsp:cNvSpPr/>
      </dsp:nvSpPr>
      <dsp:spPr>
        <a:xfrm>
          <a:off x="3626739" y="624721"/>
          <a:ext cx="3983349" cy="3983349"/>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Virtual</a:t>
          </a:r>
          <a:br>
            <a:rPr lang="en-US" sz="3600" kern="1200" dirty="0" smtClean="0"/>
          </a:br>
          <a:r>
            <a:rPr lang="en-US" sz="3600" kern="1200" dirty="0" smtClean="0"/>
            <a:t>Machines</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endParaRPr lang="en-US" sz="3600" kern="1200" dirty="0"/>
        </a:p>
      </dsp:txBody>
      <dsp:txXfrm>
        <a:off x="4844980" y="1653753"/>
        <a:ext cx="2390009" cy="2190842"/>
      </dsp:txXfrm>
    </dsp:sp>
    <dsp:sp modelId="{9FCFE6E7-C7F7-4394-8A70-0E9E245B65FD}">
      <dsp:nvSpPr>
        <dsp:cNvPr id="0" name=""/>
        <dsp:cNvSpPr/>
      </dsp:nvSpPr>
      <dsp:spPr>
        <a:xfrm>
          <a:off x="1706778" y="624721"/>
          <a:ext cx="3983349" cy="3983349"/>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r>
            <a:rPr lang="en-US" sz="3600" kern="1200" dirty="0" smtClean="0"/>
            <a:t>Cloud</a:t>
          </a:r>
          <a:br>
            <a:rPr lang="en-US" sz="3600" kern="1200" dirty="0" smtClean="0"/>
          </a:br>
          <a:r>
            <a:rPr lang="en-US" sz="3600" kern="1200" dirty="0" smtClean="0"/>
            <a:t>Services</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r>
            <a:rPr lang="en-US" sz="3600" kern="1200" dirty="0" smtClean="0"/>
            <a:t/>
          </a:r>
          <a:br>
            <a:rPr lang="en-US" sz="3600" kern="1200" dirty="0" smtClean="0"/>
          </a:br>
          <a:endParaRPr lang="en-US" sz="3600" kern="1200" dirty="0"/>
        </a:p>
      </dsp:txBody>
      <dsp:txXfrm>
        <a:off x="2081877" y="1653753"/>
        <a:ext cx="2390009" cy="219084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1081AC-2D05-4288-8C32-9ACC3AAD3B1A}">
      <dsp:nvSpPr>
        <dsp:cNvPr id="0" name=""/>
        <dsp:cNvSpPr/>
      </dsp:nvSpPr>
      <dsp:spPr>
        <a:xfrm>
          <a:off x="1308897" y="1176280"/>
          <a:ext cx="1868674" cy="1868674"/>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r>
            <a:rPr lang="en-US" sz="3600" kern="1200" dirty="0" smtClean="0"/>
            <a:t/>
          </a:r>
          <a:br>
            <a:rPr lang="en-US" sz="3600" kern="1200" dirty="0" smtClean="0"/>
          </a:br>
          <a:r>
            <a:rPr lang="en-US" sz="3600" kern="1200" dirty="0" smtClean="0"/>
            <a:t>WAWS</a:t>
          </a:r>
          <a:endParaRPr lang="en-US" sz="3600" kern="1200" dirty="0"/>
        </a:p>
      </dsp:txBody>
      <dsp:txXfrm>
        <a:off x="1558054" y="1503298"/>
        <a:ext cx="1370361" cy="840903"/>
      </dsp:txXfrm>
    </dsp:sp>
    <dsp:sp modelId="{E9307ED8-F48C-42F4-841C-9CFBC8FA67FC}">
      <dsp:nvSpPr>
        <dsp:cNvPr id="0" name=""/>
        <dsp:cNvSpPr/>
      </dsp:nvSpPr>
      <dsp:spPr>
        <a:xfrm>
          <a:off x="1704315" y="6"/>
          <a:ext cx="1868674" cy="1868674"/>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r>
            <a:rPr lang="en-US" sz="3600" kern="1200" dirty="0" err="1" smtClean="0"/>
            <a:t>IaaS</a:t>
          </a:r>
          <a:r>
            <a:rPr lang="en-US" sz="3600" kern="1200" dirty="0" smtClean="0"/>
            <a:t> VM</a:t>
          </a:r>
          <a:endParaRPr lang="en-US" sz="3600" kern="1200" dirty="0"/>
        </a:p>
      </dsp:txBody>
      <dsp:txXfrm>
        <a:off x="2275818" y="482747"/>
        <a:ext cx="1121204" cy="1027771"/>
      </dsp:txXfrm>
    </dsp:sp>
    <dsp:sp modelId="{9FCFE6E7-C7F7-4394-8A70-0E9E245B65FD}">
      <dsp:nvSpPr>
        <dsp:cNvPr id="0" name=""/>
        <dsp:cNvSpPr/>
      </dsp:nvSpPr>
      <dsp:spPr>
        <a:xfrm>
          <a:off x="528028" y="6"/>
          <a:ext cx="1868674" cy="1868674"/>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r>
            <a:rPr lang="en-US" sz="3600" kern="1200" dirty="0" err="1" smtClean="0"/>
            <a:t>PaaS</a:t>
          </a:r>
          <a:r>
            <a:rPr lang="en-US" sz="3600" kern="1200" dirty="0" smtClean="0"/>
            <a:t> VM</a:t>
          </a:r>
          <a:endParaRPr lang="en-US" sz="3600" kern="1200" dirty="0"/>
        </a:p>
      </dsp:txBody>
      <dsp:txXfrm>
        <a:off x="703995" y="482747"/>
        <a:ext cx="1121204" cy="1027771"/>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EE08033-7B0A-425B-A9E0-8EADD3129C99}" type="datetimeFigureOut">
              <a:rPr lang="en-US" smtClean="0"/>
              <a:pPr/>
              <a:t>1/15/2014</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1FF4F9C-4DC8-4F42-9154-33B81DE164A8}" type="slidenum">
              <a:rPr lang="en-US" smtClean="0"/>
              <a:pPr/>
              <a:t>‹#›</a:t>
            </a:fld>
            <a:endParaRPr lang="en-US" dirty="0"/>
          </a:p>
        </p:txBody>
      </p:sp>
    </p:spTree>
    <p:extLst>
      <p:ext uri="{BB962C8B-B14F-4D97-AF65-F5344CB8AC3E}">
        <p14:creationId xmlns:p14="http://schemas.microsoft.com/office/powerpoint/2010/main" val="22371778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B850F21-6683-4AB0-B585-9C6D1ECE009D}" type="datetimeFigureOut">
              <a:rPr lang="en-US" smtClean="0"/>
              <a:pPr/>
              <a:t>1/15/2014</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E60B2DC-A877-45E8-B394-DCA5FA59405F}" type="slidenum">
              <a:rPr lang="en-US" smtClean="0"/>
              <a:pPr/>
              <a:t>‹#›</a:t>
            </a:fld>
            <a:endParaRPr lang="en-US" dirty="0"/>
          </a:p>
        </p:txBody>
      </p:sp>
    </p:spTree>
    <p:extLst>
      <p:ext uri="{BB962C8B-B14F-4D97-AF65-F5344CB8AC3E}">
        <p14:creationId xmlns:p14="http://schemas.microsoft.com/office/powerpoint/2010/main" val="41640672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bsceast.techwell.com/sessions/better-software-conference-east-2013/make-cloud-less-cloudy-perspective-software-developmen"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www.sandiegoairandspace.org/library/stillimages.html"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9CA28B0-4C0E-4F1B-9419-B7973E98DA19}" type="slidenum">
              <a:rPr lang="en-US" smtClean="0"/>
              <a:pPr fontAlgn="base">
                <a:spcBef>
                  <a:spcPct val="0"/>
                </a:spcBef>
                <a:spcAft>
                  <a:spcPct val="0"/>
                </a:spcAft>
                <a:defRPr/>
              </a:pPr>
              <a:t>1</a:t>
            </a:fld>
            <a:endParaRPr lang="en-US" dirty="0" smtClean="0"/>
          </a:p>
        </p:txBody>
      </p:sp>
      <p:sp>
        <p:nvSpPr>
          <p:cNvPr id="50179" name="Rectangle 2"/>
          <p:cNvSpPr>
            <a:spLocks noGrp="1" noRot="1" noChangeAspect="1" noChangeArrowheads="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8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z="1200" kern="1200" dirty="0" smtClean="0">
                <a:solidFill>
                  <a:schemeClr val="tx1"/>
                </a:solidFill>
                <a:effectLst/>
                <a:latin typeface="+mn-lt"/>
                <a:ea typeface="+mn-ea"/>
                <a:cs typeface="+mn-cs"/>
              </a:rPr>
              <a:t>Abstract:</a:t>
            </a:r>
            <a:br>
              <a:rPr lang="en-US" sz="1200" kern="1200" dirty="0" smtClean="0">
                <a:solidFill>
                  <a:schemeClr val="tx1"/>
                </a:solidFill>
                <a:effectLst/>
                <a:latin typeface="+mn-lt"/>
                <a:ea typeface="+mn-ea"/>
                <a:cs typeface="+mn-cs"/>
              </a:rPr>
            </a:br>
            <a:r>
              <a:rPr lang="en-US" dirty="0" smtClean="0"/>
              <a:t>Wednesday, November 13, 2013 - 2:15pm (75m)</a:t>
            </a:r>
          </a:p>
          <a:p>
            <a:r>
              <a:rPr lang="en-US" dirty="0" smtClean="0"/>
              <a:t>Cloud Computing </a:t>
            </a:r>
          </a:p>
          <a:p>
            <a:r>
              <a:rPr lang="en-US" dirty="0" smtClean="0">
                <a:hlinkClick r:id="rId3"/>
              </a:rPr>
              <a:t>Make the Cloud Less Cloudy: A Perspective for Software Development Teams</a:t>
            </a:r>
            <a:r>
              <a:rPr lang="en-US" dirty="0" smtClean="0"/>
              <a:t> With so many technologies branded as “cloud” products, it can be difficult to distinguish good technology from good marketing. The resulting confusion complicates the work of software development teams who are trying not only to architect software effectively but also trying to accelerate building, testing, and delivering software. To cut through this confusion, Bill Wilder defines key cloud terms, compares the different types of clouds, and drills into concrete examples of specific cloud services.</a:t>
            </a:r>
          </a:p>
          <a:p>
            <a:endParaRPr lang="en-US" dirty="0" smtClean="0"/>
          </a:p>
          <a:p>
            <a:r>
              <a:rPr lang="en-US" dirty="0" smtClean="0"/>
              <a:t>http://</a:t>
            </a:r>
            <a:r>
              <a:rPr lang="en-US" dirty="0" err="1" smtClean="0"/>
              <a:t>bsceast.techwell.com</a:t>
            </a:r>
            <a:r>
              <a:rPr lang="en-US" dirty="0" smtClean="0"/>
              <a:t>/</a:t>
            </a:r>
            <a:r>
              <a:rPr lang="en-US" dirty="0" err="1" smtClean="0"/>
              <a:t>sme</a:t>
            </a:r>
            <a:r>
              <a:rPr lang="en-US" dirty="0" smtClean="0"/>
              <a:t>-profiles/bill-wilder</a:t>
            </a:r>
          </a:p>
          <a:p>
            <a:r>
              <a:rPr lang="en-US" dirty="0" smtClean="0"/>
              <a:t>http://</a:t>
            </a:r>
            <a:r>
              <a:rPr lang="en-US" dirty="0" err="1" smtClean="0"/>
              <a:t>bsceast.techwell.com</a:t>
            </a:r>
            <a:r>
              <a:rPr lang="en-US" dirty="0" smtClean="0"/>
              <a:t>/sessions/better-software-conference-east-2013/make-cloud-less-cloudy-perspective-software-</a:t>
            </a:r>
            <a:r>
              <a:rPr lang="en-US" dirty="0" err="1" smtClean="0"/>
              <a:t>developmen</a:t>
            </a:r>
            <a:endParaRPr lang="en-US" dirty="0" smtClean="0"/>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With so many technologies branded as “cloud” products, it can be difficult to distinguish good technology from good marketing. The resulting confusion complicates the work of software development teams who are trying not only to architect software effectively but also trying to accelerate building, testing, and delivering software. To cut through this confusion, Bill Wilder defines key cloud terms, compares the different types of clouds, and drills into concrete examples of specific cloud services.</a:t>
            </a:r>
          </a:p>
          <a:p>
            <a:endParaRPr lang="en-US" dirty="0" smtClean="0"/>
          </a:p>
          <a:p>
            <a:r>
              <a:rPr lang="en-US" dirty="0" err="1" smtClean="0"/>
              <a:t>SaaS</a:t>
            </a:r>
            <a:r>
              <a:rPr lang="en-US" dirty="0" smtClean="0"/>
              <a:t>/</a:t>
            </a:r>
            <a:r>
              <a:rPr lang="en-US" dirty="0" err="1" smtClean="0"/>
              <a:t>PaaS</a:t>
            </a:r>
            <a:r>
              <a:rPr lang="en-US" dirty="0" smtClean="0"/>
              <a:t>/</a:t>
            </a:r>
            <a:r>
              <a:rPr lang="en-US" dirty="0" err="1" smtClean="0"/>
              <a:t>IaaS</a:t>
            </a:r>
            <a:r>
              <a:rPr lang="en-US" dirty="0" smtClean="0"/>
              <a:t> – pyramid, continuum</a:t>
            </a:r>
          </a:p>
          <a:p>
            <a:r>
              <a:rPr lang="en-US" dirty="0" smtClean="0"/>
              <a:t>Not</a:t>
            </a:r>
            <a:r>
              <a:rPr lang="en-US" baseline="0" dirty="0" smtClean="0"/>
              <a:t> </a:t>
            </a:r>
            <a:r>
              <a:rPr lang="en-US" dirty="0" smtClean="0"/>
              <a:t>Hosting – characteristics</a:t>
            </a:r>
            <a:r>
              <a:rPr lang="en-US" baseline="0" dirty="0" smtClean="0"/>
              <a:t> from </a:t>
            </a:r>
            <a:endParaRPr lang="en-US" dirty="0" smtClean="0"/>
          </a:p>
          <a:p>
            <a:r>
              <a:rPr lang="en-US" dirty="0" smtClean="0"/>
              <a:t>All about Flexibility - $, VM, bandwidth, …</a:t>
            </a:r>
          </a:p>
          <a:p>
            <a:r>
              <a:rPr lang="en-US" dirty="0" err="1" smtClean="0"/>
              <a:t>Dev</a:t>
            </a:r>
            <a:r>
              <a:rPr lang="en-US" dirty="0" smtClean="0"/>
              <a:t>/Test – MSDN</a:t>
            </a:r>
            <a:r>
              <a:rPr lang="en-US" baseline="0" dirty="0" smtClean="0"/>
              <a:t> benefits, Virtual Networking, …</a:t>
            </a:r>
            <a:endParaRPr lang="en-US" dirty="0" smtClean="0"/>
          </a:p>
          <a:p>
            <a:r>
              <a:rPr lang="en-US" dirty="0" smtClean="0"/>
              <a:t>App</a:t>
            </a:r>
            <a:r>
              <a:rPr lang="en-US" baseline="0" dirty="0" smtClean="0"/>
              <a:t> Bursting Scenarios – </a:t>
            </a:r>
          </a:p>
          <a:p>
            <a:r>
              <a:rPr lang="en-US" baseline="0" dirty="0" smtClean="0"/>
              <a:t>Scaling horizontally with QCW</a:t>
            </a:r>
          </a:p>
          <a:p>
            <a:r>
              <a:rPr lang="en-US" baseline="0" dirty="0" smtClean="0"/>
              <a:t>API and Scripting Access to Cloud Resources</a:t>
            </a:r>
          </a:p>
          <a:p>
            <a:endParaRPr lang="en-US" dirty="0" smtClean="0"/>
          </a:p>
          <a:p>
            <a:endParaRPr lang="en-US" dirty="0"/>
          </a:p>
        </p:txBody>
      </p:sp>
    </p:spTree>
    <p:extLst>
      <p:ext uri="{BB962C8B-B14F-4D97-AF65-F5344CB8AC3E}">
        <p14:creationId xmlns:p14="http://schemas.microsoft.com/office/powerpoint/2010/main" val="25567726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http://azuremap.azurewebsites.net</a:t>
            </a:r>
          </a:p>
          <a:p>
            <a:r>
              <a:rPr lang="en-US" smtClean="0"/>
              <a:t>http://bit.ly/10trillion</a:t>
            </a:r>
            <a:endParaRPr lang="en-US" dirty="0" smtClean="0"/>
          </a:p>
        </p:txBody>
      </p:sp>
      <p:sp>
        <p:nvSpPr>
          <p:cNvPr id="4" name="Slide Number Placeholder 3"/>
          <p:cNvSpPr>
            <a:spLocks noGrp="1"/>
          </p:cNvSpPr>
          <p:nvPr>
            <p:ph type="sldNum" sz="quarter" idx="10"/>
          </p:nvPr>
        </p:nvSpPr>
        <p:spPr/>
        <p:txBody>
          <a:bodyPr/>
          <a:lstStyle/>
          <a:p>
            <a:fld id="{1E60B2DC-A877-45E8-B394-DCA5FA59405F}" type="slidenum">
              <a:rPr lang="en-US" smtClean="0"/>
              <a:pPr/>
              <a:t>2</a:t>
            </a:fld>
            <a:endParaRPr lang="en-US" dirty="0"/>
          </a:p>
        </p:txBody>
      </p:sp>
    </p:spTree>
    <p:extLst>
      <p:ext uri="{BB962C8B-B14F-4D97-AF65-F5344CB8AC3E}">
        <p14:creationId xmlns:p14="http://schemas.microsoft.com/office/powerpoint/2010/main" val="33634167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3</a:t>
            </a:fld>
            <a:endParaRPr lang="en-US" dirty="0"/>
          </a:p>
        </p:txBody>
      </p:sp>
    </p:spTree>
    <p:extLst>
      <p:ext uri="{BB962C8B-B14F-4D97-AF65-F5344CB8AC3E}">
        <p14:creationId xmlns:p14="http://schemas.microsoft.com/office/powerpoint/2010/main" val="36821372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endParaRPr lang="en-US" dirty="0" smtClean="0"/>
          </a:p>
        </p:txBody>
      </p:sp>
      <p:sp>
        <p:nvSpPr>
          <p:cNvPr id="4" name="Slide Number Placeholder 3"/>
          <p:cNvSpPr>
            <a:spLocks noGrp="1"/>
          </p:cNvSpPr>
          <p:nvPr>
            <p:ph type="sldNum" sz="quarter" idx="10"/>
          </p:nvPr>
        </p:nvSpPr>
        <p:spPr/>
        <p:txBody>
          <a:bodyPr/>
          <a:lstStyle/>
          <a:p>
            <a:fld id="{1E60B2DC-A877-45E8-B394-DCA5FA59405F}" type="slidenum">
              <a:rPr lang="en-US" smtClean="0"/>
              <a:pPr/>
              <a:t>4</a:t>
            </a:fld>
            <a:endParaRPr lang="en-US" dirty="0"/>
          </a:p>
        </p:txBody>
      </p:sp>
    </p:spTree>
    <p:extLst>
      <p:ext uri="{BB962C8B-B14F-4D97-AF65-F5344CB8AC3E}">
        <p14:creationId xmlns:p14="http://schemas.microsoft.com/office/powerpoint/2010/main" val="28149911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Magic Quadrant</a:t>
            </a:r>
            <a:r>
              <a:rPr lang="en-US" baseline="0" dirty="0" smtClean="0"/>
              <a:t> for </a:t>
            </a:r>
            <a:r>
              <a:rPr lang="en-US" baseline="0" dirty="0" err="1" smtClean="0"/>
              <a:t>IaaS</a:t>
            </a:r>
            <a:r>
              <a:rPr lang="en-US" baseline="0" dirty="0" smtClean="0"/>
              <a:t>: </a:t>
            </a:r>
          </a:p>
          <a:p>
            <a:r>
              <a:rPr lang="en-US" dirty="0" smtClean="0"/>
              <a:t>http://www.gartner.com/technology/reprints.do?id=1-1IMDMZ8&amp;ct=130819&amp;st=sb</a:t>
            </a:r>
          </a:p>
          <a:p>
            <a:endParaRPr lang="en-US" dirty="0" smtClean="0"/>
          </a:p>
          <a:p>
            <a:r>
              <a:rPr lang="en-US" dirty="0" smtClean="0"/>
              <a:t>Magic Quadrant</a:t>
            </a:r>
            <a:r>
              <a:rPr lang="en-US" baseline="0" dirty="0" smtClean="0"/>
              <a:t> for </a:t>
            </a:r>
            <a:r>
              <a:rPr lang="en-US" baseline="0" dirty="0" err="1" smtClean="0"/>
              <a:t>PaaS</a:t>
            </a:r>
            <a:r>
              <a:rPr lang="en-US" baseline="0" dirty="0" smtClean="0"/>
              <a:t>:</a:t>
            </a:r>
          </a:p>
          <a:p>
            <a:r>
              <a:rPr lang="en-US" dirty="0" smtClean="0"/>
              <a:t>http://www.gartner.com/technology/reprints.do?ct=140108&amp;id=1-1P502BX&amp;st=sb</a:t>
            </a:r>
          </a:p>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5</a:t>
            </a:fld>
            <a:endParaRPr lang="en-US" dirty="0"/>
          </a:p>
        </p:txBody>
      </p:sp>
    </p:spTree>
    <p:extLst>
      <p:ext uri="{BB962C8B-B14F-4D97-AF65-F5344CB8AC3E}">
        <p14:creationId xmlns:p14="http://schemas.microsoft.com/office/powerpoint/2010/main" val="2843892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Magic Quadrant</a:t>
            </a:r>
            <a:r>
              <a:rPr lang="en-US" baseline="0" dirty="0" smtClean="0"/>
              <a:t> for </a:t>
            </a:r>
            <a:r>
              <a:rPr lang="en-US" baseline="0" dirty="0" err="1" smtClean="0"/>
              <a:t>IaaS</a:t>
            </a:r>
            <a:r>
              <a:rPr lang="en-US" baseline="0" dirty="0" smtClean="0"/>
              <a:t>: </a:t>
            </a:r>
          </a:p>
          <a:p>
            <a:r>
              <a:rPr lang="en-US" dirty="0" smtClean="0"/>
              <a:t>http://www.gartner.com/technology/reprints.do?id=1-1IMDMZ8&amp;ct=130819&amp;st=sb</a:t>
            </a:r>
          </a:p>
          <a:p>
            <a:endParaRPr lang="en-US" dirty="0" smtClean="0"/>
          </a:p>
          <a:p>
            <a:r>
              <a:rPr lang="en-US" dirty="0" smtClean="0"/>
              <a:t>Magic Quadrant</a:t>
            </a:r>
            <a:r>
              <a:rPr lang="en-US" baseline="0" dirty="0" smtClean="0"/>
              <a:t> for </a:t>
            </a:r>
            <a:r>
              <a:rPr lang="en-US" baseline="0" dirty="0" err="1" smtClean="0"/>
              <a:t>PaaS</a:t>
            </a:r>
            <a:r>
              <a:rPr lang="en-US" baseline="0" dirty="0" smtClean="0"/>
              <a:t>:</a:t>
            </a:r>
          </a:p>
          <a:p>
            <a:r>
              <a:rPr lang="en-US" dirty="0" smtClean="0"/>
              <a:t>http://www.gartner.com/technology/reprints.do?ct=140108&amp;id=1-1P502BX&amp;st=sb</a:t>
            </a:r>
          </a:p>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6</a:t>
            </a:fld>
            <a:endParaRPr lang="en-US" dirty="0"/>
          </a:p>
        </p:txBody>
      </p:sp>
    </p:spTree>
    <p:extLst>
      <p:ext uri="{BB962C8B-B14F-4D97-AF65-F5344CB8AC3E}">
        <p14:creationId xmlns:p14="http://schemas.microsoft.com/office/powerpoint/2010/main" val="33174641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Run yourself</a:t>
            </a:r>
            <a:r>
              <a:rPr lang="en-US" baseline="0" dirty="0" smtClean="0"/>
              <a:t> vs. Rent as a Service</a:t>
            </a:r>
          </a:p>
          <a:p>
            <a:r>
              <a:rPr lang="en-US" baseline="0" dirty="0" smtClean="0"/>
              <a:t>Services available from Microsoft and Partners</a:t>
            </a:r>
          </a:p>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11</a:t>
            </a:fld>
            <a:endParaRPr lang="en-US" dirty="0"/>
          </a:p>
        </p:txBody>
      </p:sp>
    </p:spTree>
    <p:extLst>
      <p:ext uri="{BB962C8B-B14F-4D97-AF65-F5344CB8AC3E}">
        <p14:creationId xmlns:p14="http://schemas.microsoft.com/office/powerpoint/2010/main" val="13184371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http://www.flickr.com/photos/49487266@N07/5018418143 </a:t>
            </a:r>
          </a:p>
          <a:p>
            <a:endParaRPr lang="en-US" b="1" dirty="0" smtClean="0">
              <a:effectLst/>
            </a:endParaRPr>
          </a:p>
          <a:p>
            <a:r>
              <a:rPr lang="en-US" b="1" dirty="0" smtClean="0">
                <a:effectLst/>
              </a:rPr>
              <a:t>Remington Rand Computer : Consolidated/</a:t>
            </a:r>
            <a:r>
              <a:rPr lang="en-US" b="1" dirty="0" err="1" smtClean="0">
                <a:effectLst/>
              </a:rPr>
              <a:t>Convair</a:t>
            </a:r>
            <a:r>
              <a:rPr lang="en-US" b="1" dirty="0" smtClean="0">
                <a:effectLst/>
              </a:rPr>
              <a:t> Aircraft Factory San Diego Equipment</a:t>
            </a:r>
          </a:p>
          <a:p>
            <a:r>
              <a:rPr lang="en-US" b="1" dirty="0" smtClean="0"/>
              <a:t>Call No.:</a:t>
            </a:r>
            <a:r>
              <a:rPr lang="en-US" dirty="0" smtClean="0"/>
              <a:t> 10-000939</a:t>
            </a:r>
            <a:br>
              <a:rPr lang="en-US" dirty="0" smtClean="0"/>
            </a:br>
            <a:r>
              <a:rPr lang="en-US" b="1" dirty="0" smtClean="0"/>
              <a:t>Notes:</a:t>
            </a:r>
            <a:r>
              <a:rPr lang="en-US" dirty="0" smtClean="0"/>
              <a:t> Remington Rand Computer </a:t>
            </a:r>
            <a:br>
              <a:rPr lang="en-US" dirty="0" smtClean="0"/>
            </a:br>
            <a:r>
              <a:rPr lang="en-US" b="1" dirty="0" smtClean="0"/>
              <a:t>Title:</a:t>
            </a:r>
            <a:r>
              <a:rPr lang="en-US" dirty="0" smtClean="0"/>
              <a:t> Consolidated/</a:t>
            </a:r>
            <a:r>
              <a:rPr lang="en-US" dirty="0" err="1" smtClean="0"/>
              <a:t>Convair</a:t>
            </a:r>
            <a:r>
              <a:rPr lang="en-US" dirty="0" smtClean="0"/>
              <a:t> Aircraft Factory San Diego Equipment</a:t>
            </a:r>
            <a:br>
              <a:rPr lang="en-US" dirty="0" smtClean="0"/>
            </a:br>
            <a:r>
              <a:rPr lang="en-US" b="1" dirty="0" smtClean="0"/>
              <a:t>Year:</a:t>
            </a:r>
            <a:r>
              <a:rPr lang="en-US" dirty="0" smtClean="0"/>
              <a:t> 1950s</a:t>
            </a:r>
            <a:br>
              <a:rPr lang="en-US" dirty="0" smtClean="0"/>
            </a:br>
            <a:r>
              <a:rPr lang="en-US" b="1" dirty="0" smtClean="0"/>
              <a:t>Corp. Name:</a:t>
            </a:r>
            <a:r>
              <a:rPr lang="en-US" dirty="0" smtClean="0"/>
              <a:t> </a:t>
            </a:r>
            <a:r>
              <a:rPr lang="en-US" dirty="0" err="1" smtClean="0"/>
              <a:t>Convair</a:t>
            </a:r>
            <a:r>
              <a:rPr lang="en-US" dirty="0" smtClean="0"/>
              <a:t>/Consolidated</a:t>
            </a:r>
            <a:br>
              <a:rPr lang="en-US" dirty="0" smtClean="0"/>
            </a:br>
            <a:r>
              <a:rPr lang="en-US" b="1" dirty="0" smtClean="0"/>
              <a:t>Description:</a:t>
            </a:r>
            <a:r>
              <a:rPr lang="en-US" dirty="0" smtClean="0"/>
              <a:t> 8 x 10 Black and White Glossy Print</a:t>
            </a:r>
            <a:br>
              <a:rPr lang="en-US" dirty="0" smtClean="0"/>
            </a:br>
            <a:r>
              <a:rPr lang="en-US" b="1" dirty="0" smtClean="0"/>
              <a:t>Repository:</a:t>
            </a:r>
            <a:r>
              <a:rPr lang="en-US" dirty="0" smtClean="0"/>
              <a:t> </a:t>
            </a:r>
            <a:r>
              <a:rPr lang="en-US" dirty="0" smtClean="0">
                <a:hlinkClick r:id="rId3"/>
              </a:rPr>
              <a:t>San Diego Air and Space Museum Archive</a:t>
            </a:r>
            <a:endParaRPr lang="en-US" dirty="0" smtClean="0"/>
          </a:p>
          <a:p>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12</a:t>
            </a:fld>
            <a:endParaRPr lang="en-US" dirty="0"/>
          </a:p>
        </p:txBody>
      </p:sp>
    </p:spTree>
    <p:extLst>
      <p:ext uri="{BB962C8B-B14F-4D97-AF65-F5344CB8AC3E}">
        <p14:creationId xmlns:p14="http://schemas.microsoft.com/office/powerpoint/2010/main" val="35230718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mobile</a:t>
            </a:r>
            <a:endParaRPr lang="en-US" dirty="0"/>
          </a:p>
        </p:txBody>
      </p:sp>
      <p:sp>
        <p:nvSpPr>
          <p:cNvPr id="4" name="Slide Number Placeholder 3"/>
          <p:cNvSpPr>
            <a:spLocks noGrp="1"/>
          </p:cNvSpPr>
          <p:nvPr>
            <p:ph type="sldNum" sz="quarter" idx="10"/>
          </p:nvPr>
        </p:nvSpPr>
        <p:spPr/>
        <p:txBody>
          <a:bodyPr/>
          <a:lstStyle/>
          <a:p>
            <a:fld id="{1E60B2DC-A877-45E8-B394-DCA5FA59405F}" type="slidenum">
              <a:rPr lang="en-US" smtClean="0"/>
              <a:pPr/>
              <a:t>16</a:t>
            </a:fld>
            <a:endParaRPr lang="en-US" dirty="0"/>
          </a:p>
        </p:txBody>
      </p:sp>
    </p:spTree>
    <p:extLst>
      <p:ext uri="{BB962C8B-B14F-4D97-AF65-F5344CB8AC3E}">
        <p14:creationId xmlns:p14="http://schemas.microsoft.com/office/powerpoint/2010/main" val="34949813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endParaRPr lang="en-US" dirty="0" smtClean="0"/>
          </a:p>
        </p:txBody>
      </p:sp>
      <p:sp>
        <p:nvSpPr>
          <p:cNvPr id="4" name="Slide Number Placeholder 3"/>
          <p:cNvSpPr>
            <a:spLocks noGrp="1"/>
          </p:cNvSpPr>
          <p:nvPr>
            <p:ph type="sldNum" sz="quarter" idx="10"/>
          </p:nvPr>
        </p:nvSpPr>
        <p:spPr/>
        <p:txBody>
          <a:bodyPr/>
          <a:lstStyle/>
          <a:p>
            <a:fld id="{1E60B2DC-A877-45E8-B394-DCA5FA59405F}" type="slidenum">
              <a:rPr lang="en-US" smtClean="0"/>
              <a:pPr/>
              <a:t>21</a:t>
            </a:fld>
            <a:endParaRPr lang="en-US" dirty="0"/>
          </a:p>
        </p:txBody>
      </p:sp>
    </p:spTree>
    <p:extLst>
      <p:ext uri="{BB962C8B-B14F-4D97-AF65-F5344CB8AC3E}">
        <p14:creationId xmlns:p14="http://schemas.microsoft.com/office/powerpoint/2010/main" val="22977277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3.xml"/><Relationship Id="rId4" Type="http://schemas.openxmlformats.org/officeDocument/2006/relationships/image" Target="../media/image13.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1"/>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089AA64-45DD-481A-BFE5-857C2A5DC15A}" type="datetimeFigureOut">
              <a:rPr lang="en-US" smtClean="0"/>
              <a:pPr/>
              <a:t>1/15/2014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11803470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89AA64-45DD-481A-BFE5-857C2A5DC15A}" type="datetimeFigureOut">
              <a:rPr lang="en-US" smtClean="0"/>
              <a:pPr/>
              <a:t>1/15/2014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21305652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89AA64-45DD-481A-BFE5-857C2A5DC15A}" type="datetimeFigureOut">
              <a:rPr lang="en-US" smtClean="0"/>
              <a:pPr/>
              <a:t>1/15/2014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34795949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089AA64-45DD-481A-BFE5-857C2A5DC15A}" type="datetimeFigureOut">
              <a:rPr lang="en-US" smtClean="0"/>
              <a:pPr/>
              <a:t>1/15/2014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18264330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089AA64-45DD-481A-BFE5-857C2A5DC15A}" type="datetimeFigureOut">
              <a:rPr lang="en-US" smtClean="0"/>
              <a:pPr/>
              <a:t>1/15/2014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5753185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089AA64-45DD-481A-BFE5-857C2A5DC15A}" type="datetimeFigureOut">
              <a:rPr lang="en-US" smtClean="0"/>
              <a:pPr/>
              <a:t>1/15/2014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24596025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89AA64-45DD-481A-BFE5-857C2A5DC15A}" type="datetimeFigureOut">
              <a:rPr lang="en-US" smtClean="0"/>
              <a:pPr/>
              <a:t>1/15/2014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41636256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3"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89AA64-45DD-481A-BFE5-857C2A5DC15A}" type="datetimeFigureOut">
              <a:rPr lang="en-US" smtClean="0"/>
              <a:pPr/>
              <a:t>1/15/2014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17503500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89AA64-45DD-481A-BFE5-857C2A5DC15A}" type="datetimeFigureOut">
              <a:rPr lang="en-US" smtClean="0"/>
              <a:pPr/>
              <a:t>1/15/2014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10095735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89AA64-45DD-481A-BFE5-857C2A5DC15A}" type="datetimeFigureOut">
              <a:rPr lang="en-US" smtClean="0"/>
              <a:pPr/>
              <a:t>1/15/2014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28034479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4"/>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4"/>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89AA64-45DD-481A-BFE5-857C2A5DC15A}" type="datetimeFigureOut">
              <a:rPr lang="en-US" smtClean="0"/>
              <a:pPr/>
              <a:t>1/15/2014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38975290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8" y="1905016"/>
            <a:ext cx="7681913" cy="1523495"/>
          </a:xfrm>
        </p:spPr>
        <p:txBody>
          <a:bodyPr>
            <a:noAutofit/>
          </a:bodyPr>
          <a:lstStyle>
            <a:lvl1pPr>
              <a:lnSpc>
                <a:spcPct val="90000"/>
              </a:lnSpc>
              <a:defRPr sz="5400">
                <a:ln w="3175">
                  <a:noFill/>
                </a:ln>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7" y="4345004"/>
            <a:ext cx="7681913"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cxnSp>
        <p:nvCxnSpPr>
          <p:cNvPr id="12" name="Straight Connector 11"/>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7207820"/>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514" y="649805"/>
            <a:ext cx="7043208" cy="1523494"/>
          </a:xfrm>
        </p:spPr>
        <p:txBody>
          <a:bodyPr anchor="ctr" anchorCtr="0">
            <a:noAutofit/>
          </a:bodyPr>
          <a:lstStyle>
            <a:lvl1pPr>
              <a:lnSpc>
                <a:spcPct val="90000"/>
              </a:lnSpc>
              <a:defRPr sz="5400">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0" y="4345004"/>
            <a:ext cx="7043208"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722050" y="2729806"/>
            <a:ext cx="8040951" cy="1384994"/>
          </a:xfrm>
        </p:spPr>
        <p:txBody>
          <a:bodyPr anchor="b" anchorCtr="0">
            <a:noAutofit/>
            <a:scene3d>
              <a:camera prst="orthographicFront"/>
              <a:lightRig rig="flat" dir="t"/>
            </a:scene3d>
            <a:sp3d extrusionH="88900" contourW="2540">
              <a:bevelT w="38100" h="31750"/>
              <a:contourClr>
                <a:srgbClr val="F4A234"/>
              </a:contourClr>
            </a:sp3d>
          </a:bodyPr>
          <a:lstStyle>
            <a:lvl1pPr marL="0" indent="0" algn="r">
              <a:buFont typeface="Arial" pitchFamily="34" charset="0"/>
              <a:buNone/>
              <a:defRPr kumimoji="0" lang="en-US" sz="10000" b="1" i="1" u="none" strike="noStrike" kern="1200" cap="none" spc="-642" normalizeH="0" baseline="0" noProof="0" dirty="0" smtClean="0">
                <a:ln w="11430"/>
                <a:gradFill>
                  <a:gsLst>
                    <a:gs pos="50000">
                      <a:schemeClr val="accent4"/>
                    </a:gs>
                    <a:gs pos="100000">
                      <a:schemeClr val="accent4"/>
                    </a:gs>
                  </a:gsLst>
                  <a:lin ang="5400000" scaled="0"/>
                </a:gradFill>
                <a:effectLst>
                  <a:outerShdw blurRad="50800" dist="39000" dir="5460000" algn="tl">
                    <a:srgbClr val="000000">
                      <a:alpha val="38000"/>
                    </a:srgbClr>
                  </a:outerShdw>
                </a:effectLst>
                <a:uLnTx/>
                <a:uFillTx/>
                <a:latin typeface="Segoe UI" pitchFamily="34" charset="0"/>
                <a:ea typeface="+mn-ea"/>
                <a:cs typeface="+mn-cs"/>
              </a:defRPr>
            </a:lvl1pPr>
          </a:lstStyle>
          <a:p>
            <a:pPr lvl="0"/>
            <a:r>
              <a:rPr lang="en-US" dirty="0" smtClean="0"/>
              <a:t>click to…</a:t>
            </a:r>
          </a:p>
        </p:txBody>
      </p:sp>
      <p:cxnSp>
        <p:nvCxnSpPr>
          <p:cNvPr id="6" name="Straight Connector 5"/>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8871780"/>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03680"/>
          </a:xfrm>
        </p:spPr>
        <p:txBody>
          <a:bodyPr/>
          <a:lstStyle>
            <a:lvl1pPr>
              <a:lnSpc>
                <a:spcPct val="90000"/>
              </a:lnSpc>
              <a:buSzPct val="130000"/>
              <a:buFont typeface="Arial" pitchFamily="34" charset="0"/>
              <a:buChar char="•"/>
              <a:defRPr>
                <a:solidFill>
                  <a:schemeClr val="bg1"/>
                </a:solidFill>
              </a:defRPr>
            </a:lvl1pPr>
            <a:lvl2pPr algn="l" defTabSz="914363" rtl="0" eaLnBrk="1" latinLnBrk="0" hangingPunct="1">
              <a:lnSpc>
                <a:spcPct val="90000"/>
              </a:lnSpc>
              <a:spcBef>
                <a:spcPct val="20000"/>
              </a:spcBef>
              <a:buClr>
                <a:srgbClr val="777777"/>
              </a:buClr>
              <a:buSzPct val="100000"/>
              <a:buFont typeface="Segoe" pitchFamily="34" charset="0"/>
              <a:buChar char="−"/>
              <a:defRPr lang="en-US" sz="2800" kern="1200" dirty="0" smtClean="0">
                <a:solidFill>
                  <a:schemeClr val="bg1"/>
                </a:solidFill>
                <a:latin typeface="+mn-lt"/>
                <a:ea typeface="+mn-ea"/>
                <a:cs typeface="+mn-cs"/>
              </a:defRPr>
            </a:lvl2pPr>
            <a:lvl3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3pPr>
            <a:lvl4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4pPr>
            <a:lvl5pPr algn="l" defTabSz="914363" rtl="0" eaLnBrk="1" latinLnBrk="0" hangingPunct="1">
              <a:lnSpc>
                <a:spcPct val="90000"/>
              </a:lnSpc>
              <a:spcBef>
                <a:spcPct val="20000"/>
              </a:spcBef>
              <a:buClr>
                <a:srgbClr val="777777"/>
              </a:buClr>
              <a:buSzPct val="100000"/>
              <a:buFont typeface="Segoe" pitchFamily="34" charset="0"/>
              <a:buChar char="−"/>
              <a:defRPr lang="en-US" sz="2400" kern="1200" dirty="0">
                <a:solidFill>
                  <a:schemeClr val="bg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211213690"/>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solidFill>
                  <a:schemeClr val="bg1"/>
                </a:solidFill>
              </a:defRPr>
            </a:lvl1pPr>
            <a:lvl2pPr>
              <a:lnSpc>
                <a:spcPct val="90000"/>
              </a:lnSpc>
              <a:defRPr>
                <a:solidFill>
                  <a:schemeClr val="bg1"/>
                </a:solidFill>
              </a:defRPr>
            </a:lvl2pPr>
            <a:lvl3pPr>
              <a:lnSpc>
                <a:spcPct val="90000"/>
              </a:lnSpc>
              <a:defRPr>
                <a:solidFill>
                  <a:schemeClr val="bg1"/>
                </a:solidFill>
              </a:defRPr>
            </a:lvl3pPr>
            <a:lvl4pPr>
              <a:lnSpc>
                <a:spcPct val="90000"/>
              </a:lnSpc>
              <a:defRPr>
                <a:solidFill>
                  <a:schemeClr val="bg1"/>
                </a:solidFill>
              </a:defRPr>
            </a:lvl4pPr>
            <a:lvl5pPr>
              <a:lnSpc>
                <a:spcPct val="90000"/>
              </a:lnSpc>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237159149"/>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1" y="1411561"/>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11561"/>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998148442"/>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1" y="1411567"/>
            <a:ext cx="4114800"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1" y="2174882"/>
            <a:ext cx="4114800" cy="1855893"/>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9" y="1411567"/>
            <a:ext cx="4117019"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82"/>
            <a:ext cx="4117974" cy="1855893"/>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4"/>
          <p:cNvSpPr>
            <a:spLocks noGrp="1"/>
          </p:cNvSpPr>
          <p:nvPr>
            <p:ph type="sldNum" sz="quarter" idx="10"/>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77365274"/>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dirty="0" smtClean="0"/>
              <a:t>Click to edit Master title style</a:t>
            </a:r>
            <a:endParaRPr lang="en-US" dirty="0"/>
          </a:p>
        </p:txBody>
      </p:sp>
      <p:sp>
        <p:nvSpPr>
          <p:cNvPr id="3"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991323078"/>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392517671"/>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50000">
                      <a:schemeClr val="bg1"/>
                    </a:gs>
                    <a:gs pos="100000">
                      <a:schemeClr val="bg1"/>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gradFill>
                  <a:gsLst>
                    <a:gs pos="50000">
                      <a:schemeClr val="bg1"/>
                    </a:gs>
                    <a:gs pos="100000">
                      <a:schemeClr val="bg1"/>
                    </a:gs>
                  </a:gsLst>
                  <a:lin ang="5400000" scaled="0"/>
                </a:gradFill>
              </a:defRPr>
            </a:lvl1pPr>
            <a:lvl2pPr>
              <a:buClr>
                <a:srgbClr val="FFFFFF"/>
              </a:buClr>
              <a:buSzPct val="70000"/>
              <a:buFont typeface="Wingdings" pitchFamily="2" charset="2"/>
              <a:buChar char="l"/>
              <a:defRPr>
                <a:gradFill>
                  <a:gsLst>
                    <a:gs pos="50000">
                      <a:schemeClr val="bg1"/>
                    </a:gs>
                    <a:gs pos="100000">
                      <a:schemeClr val="bg1"/>
                    </a:gs>
                  </a:gsLst>
                  <a:lin ang="5400000" scaled="0"/>
                </a:gradFill>
              </a:defRPr>
            </a:lvl2pPr>
            <a:lvl3pPr>
              <a:buClr>
                <a:srgbClr val="FFFFFF"/>
              </a:buClr>
              <a:buSzPct val="70000"/>
              <a:buFont typeface="Wingdings" pitchFamily="2" charset="2"/>
              <a:buChar char="l"/>
              <a:defRPr>
                <a:gradFill>
                  <a:gsLst>
                    <a:gs pos="50000">
                      <a:schemeClr val="bg1"/>
                    </a:gs>
                    <a:gs pos="100000">
                      <a:schemeClr val="bg1"/>
                    </a:gs>
                  </a:gsLst>
                  <a:lin ang="5400000" scaled="0"/>
                </a:gradFill>
              </a:defRPr>
            </a:lvl3pPr>
            <a:lvl4pPr>
              <a:buClr>
                <a:srgbClr val="FFFFFF"/>
              </a:buClr>
              <a:buSzPct val="70000"/>
              <a:buFont typeface="Wingdings" pitchFamily="2" charset="2"/>
              <a:buChar char="l"/>
              <a:defRPr>
                <a:gradFill>
                  <a:gsLst>
                    <a:gs pos="50000">
                      <a:schemeClr val="bg1"/>
                    </a:gs>
                    <a:gs pos="100000">
                      <a:schemeClr val="bg1"/>
                    </a:gs>
                  </a:gsLst>
                  <a:lin ang="5400000" scaled="0"/>
                </a:gradFill>
              </a:defRPr>
            </a:lvl4pPr>
            <a:lvl5pPr>
              <a:buClr>
                <a:srgbClr val="FFFFFF"/>
              </a:buClr>
              <a:buSzPct val="70000"/>
              <a:buFont typeface="Wingdings" pitchFamily="2" charset="2"/>
              <a:buChar char="l"/>
              <a:defRPr>
                <a:gradFill>
                  <a:gsLst>
                    <a:gs pos="50000">
                      <a:schemeClr val="bg1"/>
                    </a:gs>
                    <a:gs pos="100000">
                      <a:schemeClr val="bg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894089486"/>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Stacked_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chor="ctr"/>
          <a:lstStyle/>
          <a:p>
            <a:r>
              <a:rPr lang="en-US" dirty="0"/>
              <a:t>Click to edit Master title </a:t>
            </a:r>
            <a:r>
              <a:rPr lang="en-US" dirty="0" smtClean="0"/>
              <a:t>style</a:t>
            </a:r>
            <a:endParaRPr lang="en-US" dirty="0"/>
          </a:p>
        </p:txBody>
      </p:sp>
      <p:sp>
        <p:nvSpPr>
          <p:cNvPr id="3" name="Content Placeholder 2"/>
          <p:cNvSpPr>
            <a:spLocks noGrp="1"/>
          </p:cNvSpPr>
          <p:nvPr>
            <p:ph idx="1"/>
          </p:nvPr>
        </p:nvSpPr>
        <p:spPr>
          <a:xfrm>
            <a:off x="366714" y="4191016"/>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idx="10"/>
          </p:nvPr>
        </p:nvSpPr>
        <p:spPr>
          <a:xfrm>
            <a:off x="366714" y="1463054"/>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4126789001"/>
      </p:ext>
    </p:extLst>
  </p:cSld>
  <p:clrMapOvr>
    <a:masterClrMapping/>
  </p:clrMapOvr>
  <p:transition>
    <p:fade/>
  </p:transition>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16"/>
            <a:ext cx="8382000" cy="66479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231110690"/>
      </p:ext>
    </p:extLst>
  </p:cSld>
  <p:clrMapOvr>
    <a:masterClrMapping/>
  </p:clrMapOvr>
  <p:transition>
    <p:fade/>
  </p:transition>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1587525"/>
      </p:ext>
    </p:extLst>
  </p:cSld>
  <p:clrMapOvr>
    <a:masterClrMapping/>
  </p:clrMapOvr>
  <p:transition>
    <p:fade/>
  </p:transition>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hank you Close">
    <p:spTree>
      <p:nvGrpSpPr>
        <p:cNvPr id="1" name=""/>
        <p:cNvGrpSpPr/>
        <p:nvPr/>
      </p:nvGrpSpPr>
      <p:grpSpPr>
        <a:xfrm>
          <a:off x="0" y="0"/>
          <a:ext cx="0" cy="0"/>
          <a:chOff x="0" y="0"/>
          <a:chExt cx="0" cy="0"/>
        </a:xfrm>
      </p:grpSpPr>
      <p:pic>
        <p:nvPicPr>
          <p:cNvPr id="3" name="Picture 9" descr="S:\White_Whale\1-01107-DeborahZiegenhorn\sf_art\PNGs\101107_handshake_color.png"/>
          <p:cNvPicPr>
            <a:picLocks noChangeAspect="1" noChangeArrowheads="1"/>
          </p:cNvPicPr>
          <p:nvPr userDrawn="1"/>
        </p:nvPicPr>
        <p:blipFill>
          <a:blip r:embed="rId2" cstate="print">
            <a:duotone>
              <a:prstClr val="black"/>
              <a:srgbClr val="D9C3A5">
                <a:tint val="50000"/>
                <a:satMod val="180000"/>
              </a:srgbClr>
            </a:duotone>
          </a:blip>
          <a:srcRect r="6247"/>
          <a:stretch>
            <a:fillRect/>
          </a:stretch>
        </p:blipFill>
        <p:spPr bwMode="auto">
          <a:xfrm>
            <a:off x="3737456" y="498764"/>
            <a:ext cx="5406544" cy="5749636"/>
          </a:xfrm>
          <a:prstGeom prst="rect">
            <a:avLst/>
          </a:prstGeom>
          <a:noFill/>
        </p:spPr>
      </p:pic>
      <p:sp>
        <p:nvSpPr>
          <p:cNvPr id="4" name="Text Placeholder 4"/>
          <p:cNvSpPr txBox="1">
            <a:spLocks/>
          </p:cNvSpPr>
          <p:nvPr userDrawn="1"/>
        </p:nvSpPr>
        <p:spPr>
          <a:xfrm>
            <a:off x="33869" y="4010582"/>
            <a:ext cx="9110132" cy="1329595"/>
          </a:xfrm>
          <a:prstGeom prst="rect">
            <a:avLst/>
          </a:prstGeom>
        </p:spPr>
        <p:txBody>
          <a:bodyPr/>
          <a:lstStyle/>
          <a:p>
            <a:pPr indent="-396875" algn="ctr" defTabSz="914363" fontAlgn="base">
              <a:lnSpc>
                <a:spcPct val="90000"/>
              </a:lnSpc>
              <a:spcBef>
                <a:spcPct val="0"/>
              </a:spcBef>
              <a:spcAft>
                <a:spcPct val="0"/>
              </a:spcAft>
              <a:buClr>
                <a:srgbClr val="EEECE1"/>
              </a:buClr>
              <a:buSzPct val="95000"/>
              <a:buFont typeface="Arial" pitchFamily="34" charset="0"/>
              <a:buNone/>
              <a:defRPr/>
            </a:pPr>
            <a:r>
              <a:rPr lang="en-US" sz="13800" spc="-150" dirty="0">
                <a:ln w="3175">
                  <a:noFill/>
                </a:ln>
                <a:gradFill flip="none" rotWithShape="1">
                  <a:gsLst>
                    <a:gs pos="0">
                      <a:srgbClr val="DCDCDC">
                        <a:alpha val="25000"/>
                      </a:srgbClr>
                    </a:gs>
                    <a:gs pos="36000">
                      <a:srgbClr val="CCCCCC">
                        <a:alpha val="25000"/>
                      </a:srgbClr>
                    </a:gs>
                    <a:gs pos="86000">
                      <a:srgbClr val="8A8A8A">
                        <a:alpha val="25000"/>
                      </a:srgbClr>
                    </a:gs>
                  </a:gsLst>
                  <a:lin ang="16200000" scaled="0"/>
                  <a:tileRect/>
                </a:gradFill>
                <a:latin typeface="Arial" charset="0"/>
                <a:cs typeface="Arial" charset="0"/>
              </a:rPr>
              <a:t>Thank you</a:t>
            </a:r>
          </a:p>
        </p:txBody>
      </p:sp>
      <p:sp>
        <p:nvSpPr>
          <p:cNvPr id="5" name="Text Placeholder 4"/>
          <p:cNvSpPr txBox="1">
            <a:spLocks/>
          </p:cNvSpPr>
          <p:nvPr userDrawn="1"/>
        </p:nvSpPr>
        <p:spPr>
          <a:xfrm>
            <a:off x="1664280" y="3626751"/>
            <a:ext cx="6747891" cy="1592744"/>
          </a:xfrm>
          <a:prstGeom prst="rect">
            <a:avLst/>
          </a:prstGeom>
        </p:spPr>
        <p:txBody>
          <a:bodyPr lIns="0" tIns="0" rIns="0" bIns="0" anchor="b">
            <a:spAutoFit/>
            <a:scene3d>
              <a:camera prst="orthographicFront"/>
              <a:lightRig rig="flat" dir="t"/>
            </a:scene3d>
            <a:sp3d>
              <a:extrusionClr>
                <a:srgbClr val="000000"/>
              </a:extrusionClr>
              <a:contourClr>
                <a:srgbClr val="2D8499"/>
              </a:contourClr>
            </a:sp3d>
          </a:bodyPr>
          <a:lstStyle/>
          <a:p>
            <a:pPr algn="r" defTabSz="1095332" fontAlgn="base">
              <a:lnSpc>
                <a:spcPct val="90000"/>
              </a:lnSpc>
              <a:spcBef>
                <a:spcPct val="0"/>
              </a:spcBef>
              <a:spcAft>
                <a:spcPct val="0"/>
              </a:spcAft>
              <a:buClr>
                <a:srgbClr val="EEECE1"/>
              </a:buClr>
              <a:buSzPct val="95000"/>
              <a:buFont typeface="Arial" pitchFamily="34" charset="0"/>
              <a:buNone/>
              <a:defRPr/>
            </a:pPr>
            <a:r>
              <a:rPr lang="en-US" sz="11500" spc="-150" dirty="0">
                <a:ln w="3175">
                  <a:noFill/>
                </a:ln>
                <a:gradFill flip="none" rotWithShape="1">
                  <a:gsLst>
                    <a:gs pos="0">
                      <a:srgbClr val="FFFFB9"/>
                    </a:gs>
                    <a:gs pos="40000">
                      <a:srgbClr val="FFFF99"/>
                    </a:gs>
                    <a:gs pos="79000">
                      <a:srgbClr val="F8801C">
                        <a:alpha val="84000"/>
                      </a:srgbClr>
                    </a:gs>
                  </a:gsLst>
                  <a:lin ang="5400000" scaled="1"/>
                  <a:tileRect/>
                </a:gradFill>
                <a:effectLst>
                  <a:outerShdw blurRad="50800" dist="38100" dir="2700000" algn="tl" rotWithShape="0">
                    <a:prstClr val="black">
                      <a:alpha val="40000"/>
                    </a:prstClr>
                  </a:outerShdw>
                </a:effectLst>
                <a:latin typeface="Arial" charset="0"/>
                <a:cs typeface="Arial" charset="0"/>
              </a:rPr>
              <a:t>Thank you</a:t>
            </a:r>
          </a:p>
        </p:txBody>
      </p:sp>
    </p:spTree>
    <p:extLst>
      <p:ext uri="{BB962C8B-B14F-4D97-AF65-F5344CB8AC3E}">
        <p14:creationId xmlns:p14="http://schemas.microsoft.com/office/powerpoint/2010/main" val="456225005"/>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51"/>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2067719987"/>
      </p:ext>
    </p:extLst>
  </p:cSld>
  <p:clrMapOvr>
    <a:masterClrMapping/>
  </p:clrMapOvr>
  <p:transition>
    <p:fade/>
  </p:transition>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Custom Layout">
    <p:bg bwMode="lt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6765378"/>
      </p:ext>
    </p:extLst>
  </p:cSld>
  <p:clrMapOvr>
    <a:masterClrMapping/>
  </p:clrMapOvr>
  <p:transition>
    <p:fade/>
  </p:transition>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3_Demo, Video etc. &quot;special&quot; slide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5" name="Picture 2" descr="\\server3\Restrict\FTP_Root\Clients\White_Whale\7-20683_TechEd_Europe_Template\TechEd_Europe_Keynote_Template\SFP_Art\PNG\TechEd_Europe_2010_Logo.png"/>
          <p:cNvPicPr>
            <a:picLocks noChangeAspect="1" noChangeArrowheads="1"/>
          </p:cNvPicPr>
          <p:nvPr userDrawn="1"/>
        </p:nvPicPr>
        <p:blipFill>
          <a:blip r:embed="rId3" cstate="print"/>
          <a:srcRect/>
          <a:stretch>
            <a:fillRect/>
          </a:stretch>
        </p:blipFill>
        <p:spPr bwMode="auto">
          <a:xfrm>
            <a:off x="322744" y="5178434"/>
            <a:ext cx="1999580" cy="1249363"/>
          </a:xfrm>
          <a:prstGeom prst="rect">
            <a:avLst/>
          </a:prstGeom>
          <a:noFill/>
          <a:ln w="9525">
            <a:noFill/>
            <a:miter lim="800000"/>
            <a:headEnd/>
            <a:tailEnd/>
          </a:ln>
        </p:spPr>
      </p:pic>
      <p:sp>
        <p:nvSpPr>
          <p:cNvPr id="2" name="Title 1"/>
          <p:cNvSpPr>
            <a:spLocks noGrp="1"/>
          </p:cNvSpPr>
          <p:nvPr>
            <p:ph type="ctrTitle"/>
          </p:nvPr>
        </p:nvSpPr>
        <p:spPr>
          <a:xfrm>
            <a:off x="1417217" y="477203"/>
            <a:ext cx="6120575"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417217" y="2303507"/>
            <a:ext cx="6994363" cy="461665"/>
          </a:xfrm>
        </p:spPr>
        <p:txBody>
          <a:bodyPr>
            <a:noAutofit/>
          </a:bodyPr>
          <a:lstStyle>
            <a:lvl1pPr marL="0" indent="0" algn="l">
              <a:lnSpc>
                <a:spcPct val="90000"/>
              </a:lnSpc>
              <a:spcBef>
                <a:spcPts val="0"/>
              </a:spcBef>
              <a:buNone/>
              <a:defRPr sz="2800">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366578" y="3914364"/>
            <a:ext cx="8386799" cy="1378644"/>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9600" b="0" i="1" u="none" strike="noStrike" kern="1200" cap="none" spc="-642" normalizeH="0" baseline="0" noProof="0" dirty="0" smtClean="0">
                <a:ln w="11430"/>
                <a:gradFill>
                  <a:gsLst>
                    <a:gs pos="0">
                      <a:schemeClr val="tx1"/>
                    </a:gs>
                    <a:gs pos="88000">
                      <a:schemeClr val="tx1"/>
                    </a:gs>
                  </a:gsLst>
                  <a:lin ang="5400000"/>
                </a:gradFill>
                <a:effectLst/>
                <a:uLnTx/>
                <a:uFillTx/>
                <a:latin typeface="Segoe Light" pitchFamily="34" charset="0"/>
                <a:ea typeface="+mn-ea"/>
                <a:cs typeface="+mn-cs"/>
              </a:defRPr>
            </a:lvl1pPr>
          </a:lstStyle>
          <a:p>
            <a:pPr lvl="0"/>
            <a:r>
              <a:rPr lang="en-US" dirty="0" smtClean="0"/>
              <a:t>Click to edit Master text styles</a:t>
            </a:r>
          </a:p>
        </p:txBody>
      </p:sp>
    </p:spTree>
    <p:extLst>
      <p:ext uri="{BB962C8B-B14F-4D97-AF65-F5344CB8AC3E}">
        <p14:creationId xmlns:p14="http://schemas.microsoft.com/office/powerpoint/2010/main" val="1308603090"/>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1_Title Slide">
    <p:bg bwMode="blackGray">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316398" y="989020"/>
            <a:ext cx="6095178" cy="1020789"/>
          </a:xfrm>
        </p:spPr>
        <p:txBody>
          <a:bodyPr anchor="b">
            <a:noAutofit/>
          </a:bodyPr>
          <a:lstStyle>
            <a:lvl1pPr algn="l">
              <a:lnSpc>
                <a:spcPct val="90000"/>
              </a:lnSpc>
              <a:defRPr sz="4000" spc="-150" baseline="0"/>
            </a:lvl1pPr>
          </a:lstStyle>
          <a:p>
            <a:r>
              <a:rPr lang="en-US" smtClean="0"/>
              <a:t>Click to edit Master title style</a:t>
            </a:r>
            <a:endParaRPr lang="en-US" dirty="0"/>
          </a:p>
        </p:txBody>
      </p:sp>
      <p:sp>
        <p:nvSpPr>
          <p:cNvPr id="3" name="Subtitle 2"/>
          <p:cNvSpPr>
            <a:spLocks noGrp="1"/>
          </p:cNvSpPr>
          <p:nvPr>
            <p:ph type="subTitle" idx="1"/>
          </p:nvPr>
        </p:nvSpPr>
        <p:spPr>
          <a:xfrm>
            <a:off x="2316398" y="2030334"/>
            <a:ext cx="6095178" cy="461665"/>
          </a:xfrm>
        </p:spPr>
        <p:txBody>
          <a:bodyPr vert="horz" wrap="square" lIns="0" tIns="0" rIns="0" bIns="0" rtlCol="0">
            <a:noAutofit/>
          </a:bodyPr>
          <a:lstStyle>
            <a:lvl1pPr marL="0" indent="0" algn="l" defTabSz="914363" rtl="0" eaLnBrk="1" latinLnBrk="0" hangingPunct="1">
              <a:lnSpc>
                <a:spcPct val="100000"/>
              </a:lnSpc>
              <a:spcBef>
                <a:spcPts val="0"/>
              </a:spcBef>
              <a:buSzPct val="100000"/>
              <a:buFontTx/>
              <a:buNone/>
              <a:defRPr lang="en-US" sz="2800" kern="1200" dirty="0">
                <a:solidFill>
                  <a:schemeClr val="accent4">
                    <a:alpha val="99000"/>
                  </a:schemeClr>
                </a:soli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2724824207"/>
      </p:ext>
    </p:extLst>
  </p:cSld>
  <p:clrMapOvr>
    <a:masterClrMapping/>
  </p:clrMapOvr>
  <p:transition>
    <p:fade/>
  </p:transition>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41"/>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3264858861"/>
      </p:ext>
    </p:extLst>
  </p:cSld>
  <p:clrMapOvr>
    <a:masterClrMapping/>
  </p:clrMapOvr>
  <p:transition>
    <p:fade/>
  </p:transition>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Title and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553998"/>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740103576"/>
      </p:ext>
    </p:extLst>
  </p:cSld>
  <p:clrMapOvr>
    <a:masterClrMapping/>
  </p:clrMapOvr>
  <p:transition>
    <p:fade/>
  </p:transition>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553998"/>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203916872"/>
      </p:ext>
    </p:extLst>
  </p:cSld>
  <p:clrMapOvr>
    <a:masterClrMapping/>
  </p:clrMapOvr>
  <p:transition>
    <p:fade/>
  </p:transition>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0901" y="228600"/>
            <a:ext cx="8382000" cy="553998"/>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381000" y="989013"/>
            <a:ext cx="8381901" cy="1945148"/>
          </a:xfrm>
        </p:spPr>
        <p:txBody>
          <a:bodyPr/>
          <a:lstStyle>
            <a:lvl1pPr>
              <a:lnSpc>
                <a:spcPct val="90000"/>
              </a:lnSpc>
              <a:defRPr sz="2800"/>
            </a:lvl1pPr>
            <a:lvl2pPr>
              <a:lnSpc>
                <a:spcPct val="90000"/>
              </a:lnSpc>
              <a:defRPr sz="2600"/>
            </a:lvl2pPr>
            <a:lvl3pPr>
              <a:lnSpc>
                <a:spcPct val="90000"/>
              </a:lnSpc>
              <a:defRPr/>
            </a:lvl3pPr>
            <a:lvl4pPr>
              <a:lnSpc>
                <a:spcPct val="90000"/>
              </a:lnSpc>
              <a:defRPr sz="2200"/>
            </a:lvl4pPr>
            <a:lvl5pPr>
              <a:lnSpc>
                <a:spcPct val="90000"/>
              </a:lnSpc>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935205665"/>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384694" y="989013"/>
            <a:ext cx="4114800" cy="2332946"/>
          </a:xfrm>
        </p:spPr>
        <p:txBody>
          <a:bodyPr/>
          <a:lstStyle>
            <a:lvl1pPr marL="339976" indent="-339976">
              <a:lnSpc>
                <a:spcPct val="90000"/>
              </a:lnSpc>
              <a:defRPr sz="2800"/>
            </a:lvl1pPr>
            <a:lvl2pPr marL="673338" indent="-325424">
              <a:lnSpc>
                <a:spcPct val="90000"/>
              </a:lnSpc>
              <a:defRPr sz="2600"/>
            </a:lvl2pPr>
            <a:lvl3pPr marL="953785" indent="-288384">
              <a:lnSpc>
                <a:spcPct val="90000"/>
              </a:lnSpc>
              <a:defRPr sz="2400"/>
            </a:lvl3pPr>
            <a:lvl4pPr marL="1227618" indent="-273833">
              <a:lnSpc>
                <a:spcPct val="90000"/>
              </a:lnSpc>
              <a:defRPr sz="2200"/>
            </a:lvl4pPr>
            <a:lvl5pPr marL="1516002" indent="-280447">
              <a:lnSpc>
                <a:spcPct val="90000"/>
              </a:lnSpc>
              <a:defRPr sz="20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101" y="989013"/>
            <a:ext cx="4114800" cy="2332946"/>
          </a:xfrm>
        </p:spPr>
        <p:txBody>
          <a:bodyPr/>
          <a:lstStyle>
            <a:lvl1pPr marL="347914" indent="-347914">
              <a:lnSpc>
                <a:spcPct val="90000"/>
              </a:lnSpc>
              <a:defRPr sz="2800"/>
            </a:lvl1pPr>
            <a:lvl2pPr marL="673338" indent="-339976">
              <a:lnSpc>
                <a:spcPct val="90000"/>
              </a:lnSpc>
              <a:defRPr sz="2600"/>
            </a:lvl2pPr>
            <a:lvl3pPr marL="961722" indent="-302936">
              <a:lnSpc>
                <a:spcPct val="90000"/>
              </a:lnSpc>
              <a:defRPr sz="2400"/>
            </a:lvl3pPr>
            <a:lvl4pPr marL="1227618" indent="-265896">
              <a:lnSpc>
                <a:spcPct val="90000"/>
              </a:lnSpc>
              <a:defRPr sz="2200"/>
            </a:lvl4pPr>
            <a:lvl5pPr marL="1516002" indent="-273833">
              <a:lnSpc>
                <a:spcPct val="90000"/>
              </a:lnSpc>
              <a:defRPr sz="20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133009020"/>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7914" y="989020"/>
            <a:ext cx="4114800" cy="346249"/>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7914" y="1401033"/>
            <a:ext cx="4114800" cy="1686616"/>
          </a:xfrm>
        </p:spPr>
        <p:txBody>
          <a:bodyPr/>
          <a:lstStyle>
            <a:lvl1pPr marL="281770" indent="-281770">
              <a:defRPr sz="2400"/>
            </a:lvl1pPr>
            <a:lvl2pPr marL="562218" indent="-265896">
              <a:defRPr sz="2400"/>
            </a:lvl2pPr>
            <a:lvl3pPr marL="813562" indent="-243407">
              <a:defRPr sz="2000"/>
            </a:lvl3pPr>
            <a:lvl4pPr marL="1050354" indent="-228856">
              <a:defRPr sz="1800"/>
            </a:lvl4pPr>
            <a:lvl5pPr marL="1279210" indent="-206367">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5" y="989020"/>
            <a:ext cx="4117019" cy="346249"/>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401033"/>
            <a:ext cx="4117974" cy="1686616"/>
          </a:xfrm>
        </p:spPr>
        <p:txBody>
          <a:bodyPr/>
          <a:lstStyle>
            <a:lvl1pPr marL="296321" indent="-296321">
              <a:defRPr sz="2400"/>
            </a:lvl1pPr>
            <a:lvl2pPr marL="570155" indent="-273833">
              <a:defRPr sz="2400"/>
            </a:lvl2pPr>
            <a:lvl3pPr marL="821499" indent="-244730">
              <a:defRPr sz="2000"/>
            </a:lvl3pPr>
            <a:lvl4pPr marL="1050354" indent="-236793">
              <a:defRPr sz="1800"/>
            </a:lvl4pPr>
            <a:lvl5pPr marL="1279210" indent="-220919">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616192260"/>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387205076"/>
      </p:ext>
    </p:extLst>
  </p:cSld>
  <p:clrMapOvr>
    <a:masterClrMapping/>
  </p:clrMapOvr>
  <p:transition>
    <p:fade/>
  </p:transition>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1793890"/>
      </p:ext>
    </p:extLst>
  </p:cSld>
  <p:clrMapOvr>
    <a:masterClrMapping/>
  </p:clrMapOvr>
  <p:transition>
    <p:fade/>
  </p:transition>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92342901"/>
      </p:ext>
    </p:extLst>
  </p:cSld>
  <p:clrMapOvr>
    <a:masterClrMapping/>
  </p:clrMapOvr>
  <p:transition>
    <p:fade/>
  </p:transition>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WALKIN - Prints in GRAYSCALE">
    <p:bg bwMode="blackGray">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2" name="Picture 1" descr="Tech.Ed logo.png"/>
          <p:cNvPicPr>
            <a:picLocks noChangeAspect="1"/>
          </p:cNvPicPr>
          <p:nvPr userDrawn="1"/>
        </p:nvPicPr>
        <p:blipFill>
          <a:blip r:embed="rId3" cstate="screen"/>
          <a:stretch>
            <a:fillRect/>
          </a:stretch>
        </p:blipFill>
        <p:spPr>
          <a:xfrm>
            <a:off x="643908" y="504759"/>
            <a:ext cx="2767372" cy="1584272"/>
          </a:xfrm>
          <a:prstGeom prst="rect">
            <a:avLst/>
          </a:prstGeom>
          <a:noFill/>
          <a:ln>
            <a:noFill/>
          </a:ln>
        </p:spPr>
      </p:pic>
      <p:sp>
        <p:nvSpPr>
          <p:cNvPr id="3" name="TextBox 2"/>
          <p:cNvSpPr txBox="1"/>
          <p:nvPr userDrawn="1"/>
        </p:nvSpPr>
        <p:spPr>
          <a:xfrm>
            <a:off x="646383" y="2383224"/>
            <a:ext cx="5002853" cy="353943"/>
          </a:xfrm>
          <a:prstGeom prst="rect">
            <a:avLst/>
          </a:prstGeom>
          <a:noFill/>
        </p:spPr>
        <p:txBody>
          <a:bodyPr wrap="square" rtlCol="0">
            <a:spAutoFit/>
          </a:bodyPr>
          <a:lstStyle/>
          <a:p>
            <a:pPr defTabSz="914363"/>
            <a:r>
              <a:rPr lang="en-US" sz="1700" spc="-30" dirty="0" smtClean="0">
                <a:gradFill>
                  <a:gsLst>
                    <a:gs pos="0">
                      <a:srgbClr val="FFFFFF"/>
                    </a:gs>
                    <a:gs pos="100000">
                      <a:srgbClr val="FFFFFF"/>
                    </a:gs>
                  </a:gsLst>
                  <a:lin ang="5400000" scaled="0"/>
                </a:gradFill>
              </a:rPr>
              <a:t>JUNE 7-10, 2010 | NEW ORLEANS, LA</a:t>
            </a:r>
            <a:endParaRPr lang="en-US" sz="1700" spc="-30" dirty="0">
              <a:gradFill>
                <a:gsLst>
                  <a:gs pos="0">
                    <a:srgbClr val="FFFFFF"/>
                  </a:gs>
                  <a:gs pos="100000">
                    <a:srgbClr val="FFFFFF"/>
                  </a:gs>
                </a:gsLst>
                <a:lin ang="5400000" scaled="0"/>
              </a:gradFill>
            </a:endParaRPr>
          </a:p>
        </p:txBody>
      </p:sp>
      <p:pic>
        <p:nvPicPr>
          <p:cNvPr id="1026" name="Picture 2" descr="C:\Users\shane\Pictures\Logos\MICROSOFT (brand)\Microsoft corporate logo white.png"/>
          <p:cNvPicPr>
            <a:picLocks noChangeAspect="1" noChangeArrowheads="1"/>
          </p:cNvPicPr>
          <p:nvPr userDrawn="1"/>
        </p:nvPicPr>
        <p:blipFill>
          <a:blip r:embed="rId4" cstate="print"/>
          <a:stretch>
            <a:fillRect/>
          </a:stretch>
        </p:blipFill>
        <p:spPr bwMode="auto">
          <a:xfrm>
            <a:off x="865990" y="5950439"/>
            <a:ext cx="1814176" cy="414561"/>
          </a:xfrm>
          <a:prstGeom prst="rect">
            <a:avLst/>
          </a:prstGeom>
          <a:noFill/>
          <a:ln>
            <a:noFill/>
          </a:ln>
        </p:spPr>
      </p:pic>
    </p:spTree>
    <p:extLst>
      <p:ext uri="{BB962C8B-B14F-4D97-AF65-F5344CB8AC3E}">
        <p14:creationId xmlns:p14="http://schemas.microsoft.com/office/powerpoint/2010/main" val="4123454838"/>
      </p:ext>
    </p:extLst>
  </p:cSld>
  <p:clrMapOvr>
    <a:masterClrMapping/>
  </p:clrMapOvr>
  <p:transition>
    <p:fade/>
  </p:transition>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Black Layout - Title and Conten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flip="none" rotWithShape="1">
                  <a:gsLst>
                    <a:gs pos="0">
                      <a:srgbClr val="FFFFFF"/>
                    </a:gs>
                    <a:gs pos="100000">
                      <a:srgbClr val="FFFFFF"/>
                    </a:gs>
                  </a:gsLst>
                  <a:lin ang="5400000" scaled="0"/>
                  <a:tileRect/>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987425"/>
            <a:ext cx="8382000" cy="2000548"/>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11160603"/>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987425"/>
            <a:ext cx="8382000" cy="2000548"/>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1" y="6238883"/>
            <a:ext cx="9144001" cy="619125"/>
          </a:xfrm>
          <a:solidFill>
            <a:srgbClr val="FFFF99"/>
          </a:solidFill>
        </p:spPr>
        <p:txBody>
          <a:bodyPr wrap="square" lIns="152394" tIns="76197" rIns="152394" bIns="76197" anchor="b" anchorCtr="0">
            <a:noAutofit/>
          </a:bodyPr>
          <a:lstStyle>
            <a:lvl1pPr algn="r">
              <a:buFont typeface="Arial" pitchFamily="34" charset="0"/>
              <a:buNone/>
              <a:defRPr spc="-50" baseline="0">
                <a:gradFill>
                  <a:gsLst>
                    <a:gs pos="0">
                      <a:srgbClr val="000000"/>
                    </a:gs>
                    <a:gs pos="100000">
                      <a:srgbClr val="000000"/>
                    </a:gs>
                  </a:gsLst>
                  <a:lin ang="5400000" scaled="0"/>
                </a:gradFill>
                <a:effectLst/>
                <a:latin typeface="Segoe UI" pitchFamily="34" charset="0"/>
              </a:defRPr>
            </a:lvl1pPr>
          </a:lstStyle>
          <a:p>
            <a:pPr lvl="0"/>
            <a:r>
              <a:rPr lang="en-US" smtClean="0"/>
              <a:t>Click to edit Master text styles</a:t>
            </a:r>
          </a:p>
        </p:txBody>
      </p:sp>
    </p:spTree>
    <p:extLst>
      <p:ext uri="{BB962C8B-B14F-4D97-AF65-F5344CB8AC3E}">
        <p14:creationId xmlns:p14="http://schemas.microsoft.com/office/powerpoint/2010/main" val="3541473738"/>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Light background developer code-">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Round Single Corner Rectangle 3"/>
          <p:cNvSpPr/>
          <p:nvPr userDrawn="1"/>
        </p:nvSpPr>
        <p:spPr bwMode="auto">
          <a:xfrm flipH="1">
            <a:off x="380993" y="927100"/>
            <a:ext cx="8806959" cy="5728224"/>
          </a:xfrm>
          <a:prstGeom prst="round1Rect">
            <a:avLst>
              <a:gd name="adj" fmla="val 2999"/>
            </a:avLst>
          </a:prstGeom>
          <a:solidFill>
            <a:schemeClr val="tx1"/>
          </a:solidFill>
          <a:ln w="28575">
            <a:gradFill>
              <a:gsLst>
                <a:gs pos="0">
                  <a:schemeClr val="accent2"/>
                </a:gs>
                <a:gs pos="50000">
                  <a:schemeClr val="accent2"/>
                </a:gs>
                <a:gs pos="100000">
                  <a:schemeClr val="tx1">
                    <a:alpha val="0"/>
                  </a:schemeClr>
                </a:gs>
              </a:gsLst>
              <a:lin ang="5400000" scaled="0"/>
            </a:gradFill>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400" dirty="0" smtClean="0">
              <a:gradFill>
                <a:gsLst>
                  <a:gs pos="0">
                    <a:srgbClr val="FFFFFF"/>
                  </a:gs>
                  <a:gs pos="100000">
                    <a:srgbClr val="FFFFFF"/>
                  </a:gs>
                </a:gsLst>
                <a:lin ang="5400000" scaled="0"/>
              </a:gradFill>
            </a:endParaRPr>
          </a:p>
        </p:txBody>
      </p:sp>
      <p:sp>
        <p:nvSpPr>
          <p:cNvPr id="2" name="Title 1"/>
          <p:cNvSpPr>
            <a:spLocks noGrp="1"/>
          </p:cNvSpPr>
          <p:nvPr>
            <p:ph type="title"/>
          </p:nvPr>
        </p:nvSpPr>
        <p:spPr>
          <a:xfrm>
            <a:off x="381000" y="228600"/>
            <a:ext cx="8382000" cy="553998"/>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555628" y="1143000"/>
            <a:ext cx="8207375" cy="1606594"/>
          </a:xfrm>
        </p:spPr>
        <p:txBody>
          <a:bodyPr/>
          <a:lstStyle>
            <a:lvl1pPr algn="l" defTabSz="914363" rtl="0" eaLnBrk="1" latinLnBrk="0" hangingPunct="1">
              <a:lnSpc>
                <a:spcPct val="80000"/>
              </a:lnSpc>
              <a:spcBef>
                <a:spcPct val="20000"/>
              </a:spcBef>
              <a:buSzPct val="100000"/>
              <a:buFontTx/>
              <a:buNone/>
              <a:defRPr lang="en-US" sz="2800" b="0" kern="1200" dirty="0" smtClean="0">
                <a:solidFill>
                  <a:srgbClr val="000000"/>
                </a:solidFill>
                <a:latin typeface="Consolas" pitchFamily="49" charset="0"/>
                <a:ea typeface="+mn-ea"/>
                <a:cs typeface="Courier New" pitchFamily="49" charset="0"/>
              </a:defRPr>
            </a:lvl1pPr>
            <a:lvl2pPr algn="l" defTabSz="914363" rtl="0" eaLnBrk="1" latinLnBrk="0" hangingPunct="1">
              <a:lnSpc>
                <a:spcPct val="80000"/>
              </a:lnSpc>
              <a:spcBef>
                <a:spcPct val="20000"/>
              </a:spcBef>
              <a:buSzPct val="100000"/>
              <a:buFontTx/>
              <a:buNone/>
              <a:defRPr lang="en-US" sz="2400" b="0" kern="1200" dirty="0" smtClean="0">
                <a:solidFill>
                  <a:srgbClr val="000000"/>
                </a:solidFill>
                <a:latin typeface="Consolas" pitchFamily="49" charset="0"/>
                <a:ea typeface="+mn-ea"/>
                <a:cs typeface="Courier New" pitchFamily="49" charset="0"/>
              </a:defRPr>
            </a:lvl2pPr>
            <a:lvl3pPr algn="l" defTabSz="914363" rtl="0" eaLnBrk="1" latinLnBrk="0" hangingPunct="1">
              <a:lnSpc>
                <a:spcPct val="80000"/>
              </a:lnSpc>
              <a:spcBef>
                <a:spcPct val="20000"/>
              </a:spcBef>
              <a:buSzPct val="100000"/>
              <a:buFontTx/>
              <a:buNone/>
              <a:defRPr lang="en-US" sz="2000" b="0" kern="1200" dirty="0" smtClean="0">
                <a:solidFill>
                  <a:srgbClr val="000000"/>
                </a:solidFill>
                <a:latin typeface="Consolas" pitchFamily="49" charset="0"/>
                <a:ea typeface="+mn-ea"/>
                <a:cs typeface="Courier New" pitchFamily="49" charset="0"/>
              </a:defRPr>
            </a:lvl3pPr>
            <a:lvl4pPr algn="l" defTabSz="914363" rtl="0" eaLnBrk="1" latinLnBrk="0" hangingPunct="1">
              <a:lnSpc>
                <a:spcPct val="80000"/>
              </a:lnSpc>
              <a:spcBef>
                <a:spcPct val="20000"/>
              </a:spcBef>
              <a:buSzPct val="100000"/>
              <a:buFontTx/>
              <a:buNone/>
              <a:defRPr lang="en-US" sz="1800" b="0" kern="1200" dirty="0" smtClean="0">
                <a:solidFill>
                  <a:srgbClr val="000000"/>
                </a:solidFill>
                <a:latin typeface="Consolas" pitchFamily="49" charset="0"/>
                <a:ea typeface="+mn-ea"/>
                <a:cs typeface="Courier New" pitchFamily="49" charset="0"/>
              </a:defRPr>
            </a:lvl4pPr>
            <a:lvl5pPr algn="l" defTabSz="914363" rtl="0" eaLnBrk="1" latinLnBrk="0" hangingPunct="1">
              <a:lnSpc>
                <a:spcPct val="80000"/>
              </a:lnSpc>
              <a:spcBef>
                <a:spcPct val="20000"/>
              </a:spcBef>
              <a:buSzPct val="100000"/>
              <a:buFontTx/>
              <a:buNone/>
              <a:defRPr lang="en-US" sz="1600" b="0" kern="1200" dirty="0">
                <a:solidFill>
                  <a:srgbClr val="000000"/>
                </a:solidFill>
                <a:latin typeface="Consolas" pitchFamily="49" charset="0"/>
                <a:ea typeface="+mn-ea"/>
                <a:cs typeface="Courier New" pitchFamily="49"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422909112"/>
      </p:ext>
    </p:extLst>
  </p:cSld>
  <p:clrMapOvr>
    <a:masterClrMapping/>
  </p:clrMapOvr>
  <p:transition>
    <p:fade/>
  </p:transition>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5" y="1905010"/>
            <a:ext cx="7681913" cy="1523495"/>
          </a:xfrm>
        </p:spPr>
        <p:txBody>
          <a:bodyPr>
            <a:noAutofit/>
          </a:bodyPr>
          <a:lstStyle>
            <a:lvl1pPr>
              <a:lnSpc>
                <a:spcPct val="90000"/>
              </a:lnSpc>
              <a:defRPr sz="5400">
                <a:ln w="3175">
                  <a:noFill/>
                </a:ln>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4" y="4344998"/>
            <a:ext cx="7681913"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cxnSp>
        <p:nvCxnSpPr>
          <p:cNvPr id="12" name="Straight Connector 11"/>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95059330"/>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514" y="649805"/>
            <a:ext cx="7043208" cy="1523494"/>
          </a:xfrm>
        </p:spPr>
        <p:txBody>
          <a:bodyPr anchor="ctr" anchorCtr="0">
            <a:noAutofit/>
          </a:bodyPr>
          <a:lstStyle>
            <a:lvl1pPr>
              <a:lnSpc>
                <a:spcPct val="90000"/>
              </a:lnSpc>
              <a:defRPr sz="5400">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0" y="4344998"/>
            <a:ext cx="7043208"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722050" y="2729806"/>
            <a:ext cx="8040951" cy="1384994"/>
          </a:xfrm>
        </p:spPr>
        <p:txBody>
          <a:bodyPr anchor="b" anchorCtr="0">
            <a:noAutofit/>
            <a:scene3d>
              <a:camera prst="orthographicFront"/>
              <a:lightRig rig="flat" dir="t"/>
            </a:scene3d>
            <a:sp3d extrusionH="88900" contourW="2540">
              <a:bevelT w="38100" h="31750"/>
              <a:contourClr>
                <a:srgbClr val="F4A234"/>
              </a:contourClr>
            </a:sp3d>
          </a:bodyPr>
          <a:lstStyle>
            <a:lvl1pPr marL="0" indent="0" algn="r">
              <a:buFont typeface="Arial" pitchFamily="34" charset="0"/>
              <a:buNone/>
              <a:defRPr kumimoji="0" lang="en-US" sz="10000" b="1" i="1" u="none" strike="noStrike" kern="1200" cap="none" spc="-642" normalizeH="0" baseline="0" noProof="0" dirty="0" smtClean="0">
                <a:ln w="11430"/>
                <a:gradFill>
                  <a:gsLst>
                    <a:gs pos="50000">
                      <a:schemeClr val="accent4"/>
                    </a:gs>
                    <a:gs pos="100000">
                      <a:schemeClr val="accent4"/>
                    </a:gs>
                  </a:gsLst>
                  <a:lin ang="5400000" scaled="0"/>
                </a:gradFill>
                <a:effectLst>
                  <a:outerShdw blurRad="50800" dist="39000" dir="5460000" algn="tl">
                    <a:srgbClr val="000000">
                      <a:alpha val="38000"/>
                    </a:srgbClr>
                  </a:outerShdw>
                </a:effectLst>
                <a:uLnTx/>
                <a:uFillTx/>
                <a:latin typeface="Segoe UI" pitchFamily="34" charset="0"/>
                <a:ea typeface="+mn-ea"/>
                <a:cs typeface="+mn-cs"/>
              </a:defRPr>
            </a:lvl1pPr>
          </a:lstStyle>
          <a:p>
            <a:pPr lvl="0"/>
            <a:r>
              <a:rPr lang="en-US" dirty="0" smtClean="0"/>
              <a:t>click to…</a:t>
            </a:r>
          </a:p>
        </p:txBody>
      </p:sp>
      <p:cxnSp>
        <p:nvCxnSpPr>
          <p:cNvPr id="6" name="Straight Connector 5"/>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658724"/>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03680"/>
          </a:xfrm>
        </p:spPr>
        <p:txBody>
          <a:bodyPr/>
          <a:lstStyle>
            <a:lvl1pPr>
              <a:lnSpc>
                <a:spcPct val="90000"/>
              </a:lnSpc>
              <a:buSzPct val="130000"/>
              <a:buFont typeface="Arial" pitchFamily="34" charset="0"/>
              <a:buChar char="•"/>
              <a:defRPr>
                <a:solidFill>
                  <a:schemeClr val="bg1"/>
                </a:solidFill>
              </a:defRPr>
            </a:lvl1pPr>
            <a:lvl2pPr algn="l" defTabSz="914363" rtl="0" eaLnBrk="1" latinLnBrk="0" hangingPunct="1">
              <a:lnSpc>
                <a:spcPct val="90000"/>
              </a:lnSpc>
              <a:spcBef>
                <a:spcPct val="20000"/>
              </a:spcBef>
              <a:buClr>
                <a:srgbClr val="777777"/>
              </a:buClr>
              <a:buSzPct val="100000"/>
              <a:buFont typeface="Segoe" pitchFamily="34" charset="0"/>
              <a:buChar char="−"/>
              <a:defRPr lang="en-US" sz="2800" kern="1200" dirty="0" smtClean="0">
                <a:solidFill>
                  <a:schemeClr val="bg1"/>
                </a:solidFill>
                <a:latin typeface="+mn-lt"/>
                <a:ea typeface="+mn-ea"/>
                <a:cs typeface="+mn-cs"/>
              </a:defRPr>
            </a:lvl2pPr>
            <a:lvl3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3pPr>
            <a:lvl4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4pPr>
            <a:lvl5pPr algn="l" defTabSz="914363" rtl="0" eaLnBrk="1" latinLnBrk="0" hangingPunct="1">
              <a:lnSpc>
                <a:spcPct val="90000"/>
              </a:lnSpc>
              <a:spcBef>
                <a:spcPct val="20000"/>
              </a:spcBef>
              <a:buClr>
                <a:srgbClr val="777777"/>
              </a:buClr>
              <a:buSzPct val="100000"/>
              <a:buFont typeface="Segoe" pitchFamily="34" charset="0"/>
              <a:buChar char="−"/>
              <a:defRPr lang="en-US" sz="2400" kern="1200" dirty="0">
                <a:solidFill>
                  <a:schemeClr val="bg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717228439"/>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solidFill>
                  <a:schemeClr val="bg1"/>
                </a:solidFill>
              </a:defRPr>
            </a:lvl1pPr>
            <a:lvl2pPr>
              <a:lnSpc>
                <a:spcPct val="90000"/>
              </a:lnSpc>
              <a:defRPr>
                <a:solidFill>
                  <a:schemeClr val="bg1"/>
                </a:solidFill>
              </a:defRPr>
            </a:lvl2pPr>
            <a:lvl3pPr>
              <a:lnSpc>
                <a:spcPct val="90000"/>
              </a:lnSpc>
              <a:defRPr>
                <a:solidFill>
                  <a:schemeClr val="bg1"/>
                </a:solidFill>
              </a:defRPr>
            </a:lvl3pPr>
            <a:lvl4pPr>
              <a:lnSpc>
                <a:spcPct val="90000"/>
              </a:lnSpc>
              <a:defRPr>
                <a:solidFill>
                  <a:schemeClr val="bg1"/>
                </a:solidFill>
              </a:defRPr>
            </a:lvl4pPr>
            <a:lvl5pPr>
              <a:lnSpc>
                <a:spcPct val="90000"/>
              </a:lnSpc>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768276936"/>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1" y="1411558"/>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11558"/>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737683658"/>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1" y="1411562"/>
            <a:ext cx="4114800"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1" y="2174879"/>
            <a:ext cx="4114800" cy="1855893"/>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6" y="1411562"/>
            <a:ext cx="4117019"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9"/>
            <a:ext cx="4117974" cy="1855893"/>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4"/>
          <p:cNvSpPr>
            <a:spLocks noGrp="1"/>
          </p:cNvSpPr>
          <p:nvPr>
            <p:ph type="sldNum" sz="quarter" idx="10"/>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047486266"/>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dirty="0" smtClean="0"/>
              <a:t>Click to edit Master title style</a:t>
            </a:r>
            <a:endParaRPr lang="en-US" dirty="0"/>
          </a:p>
        </p:txBody>
      </p:sp>
      <p:sp>
        <p:nvSpPr>
          <p:cNvPr id="3"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709887013"/>
      </p:ext>
    </p:extLst>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597207312"/>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50000">
                      <a:schemeClr val="bg1"/>
                    </a:gs>
                    <a:gs pos="100000">
                      <a:schemeClr val="bg1"/>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gradFill>
                  <a:gsLst>
                    <a:gs pos="50000">
                      <a:schemeClr val="bg1"/>
                    </a:gs>
                    <a:gs pos="100000">
                      <a:schemeClr val="bg1"/>
                    </a:gs>
                  </a:gsLst>
                  <a:lin ang="5400000" scaled="0"/>
                </a:gradFill>
              </a:defRPr>
            </a:lvl1pPr>
            <a:lvl2pPr>
              <a:buClr>
                <a:srgbClr val="FFFFFF"/>
              </a:buClr>
              <a:buSzPct val="70000"/>
              <a:buFont typeface="Wingdings" pitchFamily="2" charset="2"/>
              <a:buChar char="l"/>
              <a:defRPr>
                <a:gradFill>
                  <a:gsLst>
                    <a:gs pos="50000">
                      <a:schemeClr val="bg1"/>
                    </a:gs>
                    <a:gs pos="100000">
                      <a:schemeClr val="bg1"/>
                    </a:gs>
                  </a:gsLst>
                  <a:lin ang="5400000" scaled="0"/>
                </a:gradFill>
              </a:defRPr>
            </a:lvl2pPr>
            <a:lvl3pPr>
              <a:buClr>
                <a:srgbClr val="FFFFFF"/>
              </a:buClr>
              <a:buSzPct val="70000"/>
              <a:buFont typeface="Wingdings" pitchFamily="2" charset="2"/>
              <a:buChar char="l"/>
              <a:defRPr>
                <a:gradFill>
                  <a:gsLst>
                    <a:gs pos="50000">
                      <a:schemeClr val="bg1"/>
                    </a:gs>
                    <a:gs pos="100000">
                      <a:schemeClr val="bg1"/>
                    </a:gs>
                  </a:gsLst>
                  <a:lin ang="5400000" scaled="0"/>
                </a:gradFill>
              </a:defRPr>
            </a:lvl3pPr>
            <a:lvl4pPr>
              <a:buClr>
                <a:srgbClr val="FFFFFF"/>
              </a:buClr>
              <a:buSzPct val="70000"/>
              <a:buFont typeface="Wingdings" pitchFamily="2" charset="2"/>
              <a:buChar char="l"/>
              <a:defRPr>
                <a:gradFill>
                  <a:gsLst>
                    <a:gs pos="50000">
                      <a:schemeClr val="bg1"/>
                    </a:gs>
                    <a:gs pos="100000">
                      <a:schemeClr val="bg1"/>
                    </a:gs>
                  </a:gsLst>
                  <a:lin ang="5400000" scaled="0"/>
                </a:gradFill>
              </a:defRPr>
            </a:lvl4pPr>
            <a:lvl5pPr>
              <a:buClr>
                <a:srgbClr val="FFFFFF"/>
              </a:buClr>
              <a:buSzPct val="70000"/>
              <a:buFont typeface="Wingdings" pitchFamily="2" charset="2"/>
              <a:buChar char="l"/>
              <a:defRPr>
                <a:gradFill>
                  <a:gsLst>
                    <a:gs pos="50000">
                      <a:schemeClr val="bg1"/>
                    </a:gs>
                    <a:gs pos="100000">
                      <a:schemeClr val="bg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755237964"/>
      </p:ext>
    </p:extLst>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Stacked_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chor="ctr"/>
          <a:lstStyle/>
          <a:p>
            <a:r>
              <a:rPr lang="en-US" dirty="0"/>
              <a:t>Click to edit Master title </a:t>
            </a:r>
            <a:r>
              <a:rPr lang="en-US" dirty="0" smtClean="0"/>
              <a:t>style</a:t>
            </a:r>
            <a:endParaRPr lang="en-US" dirty="0"/>
          </a:p>
        </p:txBody>
      </p:sp>
      <p:sp>
        <p:nvSpPr>
          <p:cNvPr id="3" name="Content Placeholder 2"/>
          <p:cNvSpPr>
            <a:spLocks noGrp="1"/>
          </p:cNvSpPr>
          <p:nvPr>
            <p:ph idx="1"/>
          </p:nvPr>
        </p:nvSpPr>
        <p:spPr>
          <a:xfrm>
            <a:off x="366714" y="4191010"/>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idx="10"/>
          </p:nvPr>
        </p:nvSpPr>
        <p:spPr>
          <a:xfrm>
            <a:off x="366714" y="1463048"/>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483105188"/>
      </p:ext>
    </p:extLst>
  </p:cSld>
  <p:clrMapOvr>
    <a:masterClrMapping/>
  </p:clrMapOvr>
  <p:transition>
    <p:fade/>
  </p:transition>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10"/>
            <a:ext cx="8382000" cy="66479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783223485"/>
      </p:ext>
    </p:extLst>
  </p:cSld>
  <p:clrMapOvr>
    <a:masterClrMapping/>
  </p:clrMapOvr>
  <p:transition>
    <p:fade/>
  </p:transition>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11510745"/>
      </p:ext>
    </p:extLst>
  </p:cSld>
  <p:clrMapOvr>
    <a:masterClrMapping/>
  </p:clrMapOvr>
  <p:transition>
    <p:fade/>
  </p:transition>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Thank you Close">
    <p:spTree>
      <p:nvGrpSpPr>
        <p:cNvPr id="1" name=""/>
        <p:cNvGrpSpPr/>
        <p:nvPr/>
      </p:nvGrpSpPr>
      <p:grpSpPr>
        <a:xfrm>
          <a:off x="0" y="0"/>
          <a:ext cx="0" cy="0"/>
          <a:chOff x="0" y="0"/>
          <a:chExt cx="0" cy="0"/>
        </a:xfrm>
      </p:grpSpPr>
      <p:pic>
        <p:nvPicPr>
          <p:cNvPr id="3" name="Picture 9" descr="S:\White_Whale\1-01107-DeborahZiegenhorn\sf_art\PNGs\101107_handshake_color.png"/>
          <p:cNvPicPr>
            <a:picLocks noChangeAspect="1" noChangeArrowheads="1"/>
          </p:cNvPicPr>
          <p:nvPr userDrawn="1"/>
        </p:nvPicPr>
        <p:blipFill>
          <a:blip r:embed="rId2" cstate="print">
            <a:duotone>
              <a:prstClr val="black"/>
              <a:srgbClr val="D9C3A5">
                <a:tint val="50000"/>
                <a:satMod val="180000"/>
              </a:srgbClr>
            </a:duotone>
          </a:blip>
          <a:srcRect r="6247"/>
          <a:stretch>
            <a:fillRect/>
          </a:stretch>
        </p:blipFill>
        <p:spPr bwMode="auto">
          <a:xfrm>
            <a:off x="3737456" y="498764"/>
            <a:ext cx="5406544" cy="5749636"/>
          </a:xfrm>
          <a:prstGeom prst="rect">
            <a:avLst/>
          </a:prstGeom>
          <a:noFill/>
        </p:spPr>
      </p:pic>
      <p:sp>
        <p:nvSpPr>
          <p:cNvPr id="4" name="Text Placeholder 4"/>
          <p:cNvSpPr txBox="1">
            <a:spLocks/>
          </p:cNvSpPr>
          <p:nvPr userDrawn="1"/>
        </p:nvSpPr>
        <p:spPr>
          <a:xfrm>
            <a:off x="33869" y="4010576"/>
            <a:ext cx="9110132" cy="1329595"/>
          </a:xfrm>
          <a:prstGeom prst="rect">
            <a:avLst/>
          </a:prstGeom>
        </p:spPr>
        <p:txBody>
          <a:bodyPr/>
          <a:lstStyle/>
          <a:p>
            <a:pPr indent="-396875" algn="ctr" defTabSz="914363" fontAlgn="base">
              <a:lnSpc>
                <a:spcPct val="90000"/>
              </a:lnSpc>
              <a:spcBef>
                <a:spcPct val="0"/>
              </a:spcBef>
              <a:spcAft>
                <a:spcPct val="0"/>
              </a:spcAft>
              <a:buClr>
                <a:srgbClr val="EEECE1"/>
              </a:buClr>
              <a:buSzPct val="95000"/>
              <a:buFont typeface="Arial" pitchFamily="34" charset="0"/>
              <a:buNone/>
              <a:defRPr/>
            </a:pPr>
            <a:r>
              <a:rPr lang="en-US" sz="13800" spc="-150" dirty="0">
                <a:ln w="3175">
                  <a:noFill/>
                </a:ln>
                <a:gradFill flip="none" rotWithShape="1">
                  <a:gsLst>
                    <a:gs pos="0">
                      <a:srgbClr val="DCDCDC">
                        <a:alpha val="25000"/>
                      </a:srgbClr>
                    </a:gs>
                    <a:gs pos="36000">
                      <a:srgbClr val="CCCCCC">
                        <a:alpha val="25000"/>
                      </a:srgbClr>
                    </a:gs>
                    <a:gs pos="86000">
                      <a:srgbClr val="8A8A8A">
                        <a:alpha val="25000"/>
                      </a:srgbClr>
                    </a:gs>
                  </a:gsLst>
                  <a:lin ang="16200000" scaled="0"/>
                  <a:tileRect/>
                </a:gradFill>
                <a:latin typeface="Arial" charset="0"/>
                <a:cs typeface="Arial" charset="0"/>
              </a:rPr>
              <a:t>Thank you</a:t>
            </a:r>
          </a:p>
        </p:txBody>
      </p:sp>
      <p:sp>
        <p:nvSpPr>
          <p:cNvPr id="5" name="Text Placeholder 4"/>
          <p:cNvSpPr txBox="1">
            <a:spLocks/>
          </p:cNvSpPr>
          <p:nvPr userDrawn="1"/>
        </p:nvSpPr>
        <p:spPr>
          <a:xfrm>
            <a:off x="1664277" y="3626751"/>
            <a:ext cx="6747891" cy="1592744"/>
          </a:xfrm>
          <a:prstGeom prst="rect">
            <a:avLst/>
          </a:prstGeom>
        </p:spPr>
        <p:txBody>
          <a:bodyPr lIns="0" tIns="0" rIns="0" bIns="0" anchor="b">
            <a:spAutoFit/>
            <a:scene3d>
              <a:camera prst="orthographicFront"/>
              <a:lightRig rig="flat" dir="t"/>
            </a:scene3d>
            <a:sp3d>
              <a:extrusionClr>
                <a:srgbClr val="000000"/>
              </a:extrusionClr>
              <a:contourClr>
                <a:srgbClr val="2D8499"/>
              </a:contourClr>
            </a:sp3d>
          </a:bodyPr>
          <a:lstStyle/>
          <a:p>
            <a:pPr algn="r" defTabSz="1095332" fontAlgn="base">
              <a:lnSpc>
                <a:spcPct val="90000"/>
              </a:lnSpc>
              <a:spcBef>
                <a:spcPct val="0"/>
              </a:spcBef>
              <a:spcAft>
                <a:spcPct val="0"/>
              </a:spcAft>
              <a:buClr>
                <a:srgbClr val="EEECE1"/>
              </a:buClr>
              <a:buSzPct val="95000"/>
              <a:buFont typeface="Arial" pitchFamily="34" charset="0"/>
              <a:buNone/>
              <a:defRPr/>
            </a:pPr>
            <a:r>
              <a:rPr lang="en-US" sz="11500" spc="-150" dirty="0">
                <a:ln w="3175">
                  <a:noFill/>
                </a:ln>
                <a:gradFill flip="none" rotWithShape="1">
                  <a:gsLst>
                    <a:gs pos="0">
                      <a:srgbClr val="FFFFB9"/>
                    </a:gs>
                    <a:gs pos="40000">
                      <a:srgbClr val="FFFF99"/>
                    </a:gs>
                    <a:gs pos="79000">
                      <a:srgbClr val="F8801C">
                        <a:alpha val="84000"/>
                      </a:srgbClr>
                    </a:gs>
                  </a:gsLst>
                  <a:lin ang="5400000" scaled="1"/>
                  <a:tileRect/>
                </a:gradFill>
                <a:effectLst>
                  <a:outerShdw blurRad="50800" dist="38100" dir="2700000" algn="tl" rotWithShape="0">
                    <a:prstClr val="black">
                      <a:alpha val="40000"/>
                    </a:prstClr>
                  </a:outerShdw>
                </a:effectLst>
                <a:latin typeface="Arial" charset="0"/>
                <a:cs typeface="Arial" charset="0"/>
              </a:rPr>
              <a:t>Thank you</a:t>
            </a:r>
          </a:p>
        </p:txBody>
      </p:sp>
    </p:spTree>
    <p:extLst>
      <p:ext uri="{BB962C8B-B14F-4D97-AF65-F5344CB8AC3E}">
        <p14:creationId xmlns:p14="http://schemas.microsoft.com/office/powerpoint/2010/main" val="2251968671"/>
      </p:ext>
    </p:extLst>
  </p:cSld>
  <p:clrMapOvr>
    <a:masterClrMapping/>
  </p:clrMapOvr>
  <p:transition>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45"/>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3728651204"/>
      </p:ext>
    </p:extLst>
  </p:cSld>
  <p:clrMapOvr>
    <a:masterClrMapping/>
  </p:clrMapOvr>
  <p:transition>
    <p:fade/>
  </p:transition>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1_Custom Layout">
    <p:bg bwMode="lt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34793364"/>
      </p:ext>
    </p:extLst>
  </p:cSld>
  <p:clrMapOvr>
    <a:masterClrMapping/>
  </p:clrMapOvr>
  <p:transition>
    <p:fade/>
  </p:transition>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3_Demo, Video etc. &quot;special&quot; slide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5" name="Picture 2" descr="\\server3\Restrict\FTP_Root\Clients\White_Whale\7-20683_TechEd_Europe_Template\TechEd_Europe_Keynote_Template\SFP_Art\PNG\TechEd_Europe_2010_Logo.png"/>
          <p:cNvPicPr>
            <a:picLocks noChangeAspect="1" noChangeArrowheads="1"/>
          </p:cNvPicPr>
          <p:nvPr userDrawn="1"/>
        </p:nvPicPr>
        <p:blipFill>
          <a:blip r:embed="rId3" cstate="print"/>
          <a:srcRect/>
          <a:stretch>
            <a:fillRect/>
          </a:stretch>
        </p:blipFill>
        <p:spPr bwMode="auto">
          <a:xfrm>
            <a:off x="322744" y="5178428"/>
            <a:ext cx="1999580" cy="1249363"/>
          </a:xfrm>
          <a:prstGeom prst="rect">
            <a:avLst/>
          </a:prstGeom>
          <a:noFill/>
          <a:ln w="9525">
            <a:noFill/>
            <a:miter lim="800000"/>
            <a:headEnd/>
            <a:tailEnd/>
          </a:ln>
        </p:spPr>
      </p:pic>
      <p:sp>
        <p:nvSpPr>
          <p:cNvPr id="2" name="Title 1"/>
          <p:cNvSpPr>
            <a:spLocks noGrp="1"/>
          </p:cNvSpPr>
          <p:nvPr>
            <p:ph type="ctrTitle"/>
          </p:nvPr>
        </p:nvSpPr>
        <p:spPr>
          <a:xfrm>
            <a:off x="1417214" y="477203"/>
            <a:ext cx="6120575"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417214" y="2303501"/>
            <a:ext cx="6994363" cy="461665"/>
          </a:xfrm>
        </p:spPr>
        <p:txBody>
          <a:bodyPr>
            <a:noAutofit/>
          </a:bodyPr>
          <a:lstStyle>
            <a:lvl1pPr marL="0" indent="0" algn="l">
              <a:lnSpc>
                <a:spcPct val="90000"/>
              </a:lnSpc>
              <a:spcBef>
                <a:spcPts val="0"/>
              </a:spcBef>
              <a:buNone/>
              <a:defRPr sz="2800">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366575" y="3914364"/>
            <a:ext cx="8386799" cy="1378644"/>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9600" b="0" i="1" u="none" strike="noStrike" kern="1200" cap="none" spc="-642" normalizeH="0" baseline="0" noProof="0" dirty="0" smtClean="0">
                <a:ln w="11430"/>
                <a:gradFill>
                  <a:gsLst>
                    <a:gs pos="0">
                      <a:schemeClr val="tx1"/>
                    </a:gs>
                    <a:gs pos="88000">
                      <a:schemeClr val="tx1"/>
                    </a:gs>
                  </a:gsLst>
                  <a:lin ang="5400000"/>
                </a:gradFill>
                <a:effectLst/>
                <a:uLnTx/>
                <a:uFillTx/>
                <a:latin typeface="Segoe Light" pitchFamily="34" charset="0"/>
                <a:ea typeface="+mn-ea"/>
                <a:cs typeface="+mn-cs"/>
              </a:defRPr>
            </a:lvl1pPr>
          </a:lstStyle>
          <a:p>
            <a:pPr lvl="0"/>
            <a:r>
              <a:rPr lang="en-US" dirty="0" smtClean="0"/>
              <a:t>Click to edit Master text styles</a:t>
            </a:r>
          </a:p>
        </p:txBody>
      </p:sp>
    </p:spTree>
    <p:extLst>
      <p:ext uri="{BB962C8B-B14F-4D97-AF65-F5344CB8AC3E}">
        <p14:creationId xmlns:p14="http://schemas.microsoft.com/office/powerpoint/2010/main" val="2767568015"/>
      </p:ext>
    </p:extLst>
  </p:cSld>
  <p:clrMapOvr>
    <a:masterClrMapping/>
  </p:clrMapOvr>
  <p:transition>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5" y="1905010"/>
            <a:ext cx="7681913" cy="1523495"/>
          </a:xfrm>
        </p:spPr>
        <p:txBody>
          <a:bodyPr>
            <a:noAutofit/>
          </a:bodyPr>
          <a:lstStyle>
            <a:lvl1pPr>
              <a:lnSpc>
                <a:spcPct val="90000"/>
              </a:lnSpc>
              <a:defRPr sz="5400">
                <a:ln w="3175">
                  <a:noFill/>
                </a:ln>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4" y="4344998"/>
            <a:ext cx="7681913"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cxnSp>
        <p:nvCxnSpPr>
          <p:cNvPr id="12" name="Straight Connector 11"/>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399361"/>
      </p:ext>
    </p:extLst>
  </p:cSld>
  <p:clrMapOvr>
    <a:masterClrMapping/>
  </p:clrMapOvr>
  <p:transition>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514" y="649805"/>
            <a:ext cx="7043208" cy="1523494"/>
          </a:xfrm>
        </p:spPr>
        <p:txBody>
          <a:bodyPr anchor="ctr" anchorCtr="0">
            <a:noAutofit/>
          </a:bodyPr>
          <a:lstStyle>
            <a:lvl1pPr>
              <a:lnSpc>
                <a:spcPct val="90000"/>
              </a:lnSpc>
              <a:defRPr sz="5400">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0" y="4344998"/>
            <a:ext cx="7043208"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722050" y="2729806"/>
            <a:ext cx="8040951" cy="1384994"/>
          </a:xfrm>
        </p:spPr>
        <p:txBody>
          <a:bodyPr anchor="b" anchorCtr="0">
            <a:noAutofit/>
            <a:scene3d>
              <a:camera prst="orthographicFront"/>
              <a:lightRig rig="flat" dir="t"/>
            </a:scene3d>
            <a:sp3d extrusionH="88900" contourW="2540">
              <a:bevelT w="38100" h="31750"/>
              <a:contourClr>
                <a:srgbClr val="F4A234"/>
              </a:contourClr>
            </a:sp3d>
          </a:bodyPr>
          <a:lstStyle>
            <a:lvl1pPr marL="0" indent="0" algn="r">
              <a:buFont typeface="Arial" pitchFamily="34" charset="0"/>
              <a:buNone/>
              <a:defRPr kumimoji="0" lang="en-US" sz="10000" b="1" i="1" u="none" strike="noStrike" kern="1200" cap="none" spc="-642" normalizeH="0" baseline="0" noProof="0" dirty="0" smtClean="0">
                <a:ln w="11430"/>
                <a:gradFill>
                  <a:gsLst>
                    <a:gs pos="50000">
                      <a:schemeClr val="accent4"/>
                    </a:gs>
                    <a:gs pos="100000">
                      <a:schemeClr val="accent4"/>
                    </a:gs>
                  </a:gsLst>
                  <a:lin ang="5400000" scaled="0"/>
                </a:gradFill>
                <a:effectLst>
                  <a:outerShdw blurRad="50800" dist="39000" dir="5460000" algn="tl">
                    <a:srgbClr val="000000">
                      <a:alpha val="38000"/>
                    </a:srgbClr>
                  </a:outerShdw>
                </a:effectLst>
                <a:uLnTx/>
                <a:uFillTx/>
                <a:latin typeface="Segoe UI" pitchFamily="34" charset="0"/>
                <a:ea typeface="+mn-ea"/>
                <a:cs typeface="+mn-cs"/>
              </a:defRPr>
            </a:lvl1pPr>
          </a:lstStyle>
          <a:p>
            <a:pPr lvl="0"/>
            <a:r>
              <a:rPr lang="en-US" dirty="0" smtClean="0"/>
              <a:t>click to…</a:t>
            </a:r>
          </a:p>
        </p:txBody>
      </p:sp>
      <p:cxnSp>
        <p:nvCxnSpPr>
          <p:cNvPr id="6" name="Straight Connector 5"/>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07532200"/>
      </p:ext>
    </p:extLst>
  </p:cSld>
  <p:clrMapOvr>
    <a:masterClrMapping/>
  </p:clrMapOvr>
  <p:transition>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03680"/>
          </a:xfrm>
        </p:spPr>
        <p:txBody>
          <a:bodyPr/>
          <a:lstStyle>
            <a:lvl1pPr>
              <a:lnSpc>
                <a:spcPct val="90000"/>
              </a:lnSpc>
              <a:buSzPct val="130000"/>
              <a:buFont typeface="Arial" pitchFamily="34" charset="0"/>
              <a:buChar char="•"/>
              <a:defRPr>
                <a:solidFill>
                  <a:schemeClr val="bg1"/>
                </a:solidFill>
              </a:defRPr>
            </a:lvl1pPr>
            <a:lvl2pPr algn="l" defTabSz="914363" rtl="0" eaLnBrk="1" latinLnBrk="0" hangingPunct="1">
              <a:lnSpc>
                <a:spcPct val="90000"/>
              </a:lnSpc>
              <a:spcBef>
                <a:spcPct val="20000"/>
              </a:spcBef>
              <a:buClr>
                <a:srgbClr val="777777"/>
              </a:buClr>
              <a:buSzPct val="100000"/>
              <a:buFont typeface="Segoe" pitchFamily="34" charset="0"/>
              <a:buChar char="−"/>
              <a:defRPr lang="en-US" sz="2800" kern="1200" dirty="0" smtClean="0">
                <a:solidFill>
                  <a:schemeClr val="bg1"/>
                </a:solidFill>
                <a:latin typeface="+mn-lt"/>
                <a:ea typeface="+mn-ea"/>
                <a:cs typeface="+mn-cs"/>
              </a:defRPr>
            </a:lvl2pPr>
            <a:lvl3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3pPr>
            <a:lvl4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4pPr>
            <a:lvl5pPr algn="l" defTabSz="914363" rtl="0" eaLnBrk="1" latinLnBrk="0" hangingPunct="1">
              <a:lnSpc>
                <a:spcPct val="90000"/>
              </a:lnSpc>
              <a:spcBef>
                <a:spcPct val="20000"/>
              </a:spcBef>
              <a:buClr>
                <a:srgbClr val="777777"/>
              </a:buClr>
              <a:buSzPct val="100000"/>
              <a:buFont typeface="Segoe" pitchFamily="34" charset="0"/>
              <a:buChar char="−"/>
              <a:defRPr lang="en-US" sz="2400" kern="1200" dirty="0">
                <a:solidFill>
                  <a:schemeClr val="bg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941016719"/>
      </p:ext>
    </p:extLst>
  </p:cSld>
  <p:clrMapOvr>
    <a:masterClrMapping/>
  </p:clrMapOvr>
  <p:transition>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solidFill>
                  <a:schemeClr val="bg1"/>
                </a:solidFill>
              </a:defRPr>
            </a:lvl1pPr>
            <a:lvl2pPr>
              <a:lnSpc>
                <a:spcPct val="90000"/>
              </a:lnSpc>
              <a:defRPr>
                <a:solidFill>
                  <a:schemeClr val="bg1"/>
                </a:solidFill>
              </a:defRPr>
            </a:lvl2pPr>
            <a:lvl3pPr>
              <a:lnSpc>
                <a:spcPct val="90000"/>
              </a:lnSpc>
              <a:defRPr>
                <a:solidFill>
                  <a:schemeClr val="bg1"/>
                </a:solidFill>
              </a:defRPr>
            </a:lvl3pPr>
            <a:lvl4pPr>
              <a:lnSpc>
                <a:spcPct val="90000"/>
              </a:lnSpc>
              <a:defRPr>
                <a:solidFill>
                  <a:schemeClr val="bg1"/>
                </a:solidFill>
              </a:defRPr>
            </a:lvl4pPr>
            <a:lvl5pPr>
              <a:lnSpc>
                <a:spcPct val="90000"/>
              </a:lnSpc>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879965907"/>
      </p:ext>
    </p:extLst>
  </p:cSld>
  <p:clrMapOvr>
    <a:masterClrMapping/>
  </p:clrMapOvr>
  <p:transition>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1" y="1411558"/>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11558"/>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183328043"/>
      </p:ext>
    </p:extLst>
  </p:cSld>
  <p:clrMapOvr>
    <a:masterClrMapping/>
  </p:clrMapOvr>
  <p:transition>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1" y="1411562"/>
            <a:ext cx="4114800"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1" y="2174879"/>
            <a:ext cx="4114800" cy="1855893"/>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6" y="1411562"/>
            <a:ext cx="4117019"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9"/>
            <a:ext cx="4117974" cy="1855893"/>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4"/>
          <p:cNvSpPr>
            <a:spLocks noGrp="1"/>
          </p:cNvSpPr>
          <p:nvPr>
            <p:ph type="sldNum" sz="quarter" idx="10"/>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068246017"/>
      </p:ext>
    </p:extLst>
  </p:cSld>
  <p:clrMapOvr>
    <a:masterClrMapping/>
  </p:clrMapOvr>
  <p:transition>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dirty="0" smtClean="0"/>
              <a:t>Click to edit Master title style</a:t>
            </a:r>
            <a:endParaRPr lang="en-US" dirty="0"/>
          </a:p>
        </p:txBody>
      </p:sp>
      <p:sp>
        <p:nvSpPr>
          <p:cNvPr id="3"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459943603"/>
      </p:ext>
    </p:extLst>
  </p:cSld>
  <p:clrMapOvr>
    <a:masterClrMapping/>
  </p:clrMapOvr>
  <p:transition>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071687713"/>
      </p:ext>
    </p:extLst>
  </p:cSld>
  <p:clrMapOvr>
    <a:masterClrMapping/>
  </p:clrMapOvr>
  <p:transition>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50000">
                      <a:schemeClr val="bg1"/>
                    </a:gs>
                    <a:gs pos="100000">
                      <a:schemeClr val="bg1"/>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gradFill>
                  <a:gsLst>
                    <a:gs pos="50000">
                      <a:schemeClr val="bg1"/>
                    </a:gs>
                    <a:gs pos="100000">
                      <a:schemeClr val="bg1"/>
                    </a:gs>
                  </a:gsLst>
                  <a:lin ang="5400000" scaled="0"/>
                </a:gradFill>
              </a:defRPr>
            </a:lvl1pPr>
            <a:lvl2pPr>
              <a:buClr>
                <a:srgbClr val="FFFFFF"/>
              </a:buClr>
              <a:buSzPct val="70000"/>
              <a:buFont typeface="Wingdings" pitchFamily="2" charset="2"/>
              <a:buChar char="l"/>
              <a:defRPr>
                <a:gradFill>
                  <a:gsLst>
                    <a:gs pos="50000">
                      <a:schemeClr val="bg1"/>
                    </a:gs>
                    <a:gs pos="100000">
                      <a:schemeClr val="bg1"/>
                    </a:gs>
                  </a:gsLst>
                  <a:lin ang="5400000" scaled="0"/>
                </a:gradFill>
              </a:defRPr>
            </a:lvl2pPr>
            <a:lvl3pPr>
              <a:buClr>
                <a:srgbClr val="FFFFFF"/>
              </a:buClr>
              <a:buSzPct val="70000"/>
              <a:buFont typeface="Wingdings" pitchFamily="2" charset="2"/>
              <a:buChar char="l"/>
              <a:defRPr>
                <a:gradFill>
                  <a:gsLst>
                    <a:gs pos="50000">
                      <a:schemeClr val="bg1"/>
                    </a:gs>
                    <a:gs pos="100000">
                      <a:schemeClr val="bg1"/>
                    </a:gs>
                  </a:gsLst>
                  <a:lin ang="5400000" scaled="0"/>
                </a:gradFill>
              </a:defRPr>
            </a:lvl3pPr>
            <a:lvl4pPr>
              <a:buClr>
                <a:srgbClr val="FFFFFF"/>
              </a:buClr>
              <a:buSzPct val="70000"/>
              <a:buFont typeface="Wingdings" pitchFamily="2" charset="2"/>
              <a:buChar char="l"/>
              <a:defRPr>
                <a:gradFill>
                  <a:gsLst>
                    <a:gs pos="50000">
                      <a:schemeClr val="bg1"/>
                    </a:gs>
                    <a:gs pos="100000">
                      <a:schemeClr val="bg1"/>
                    </a:gs>
                  </a:gsLst>
                  <a:lin ang="5400000" scaled="0"/>
                </a:gradFill>
              </a:defRPr>
            </a:lvl4pPr>
            <a:lvl5pPr>
              <a:buClr>
                <a:srgbClr val="FFFFFF"/>
              </a:buClr>
              <a:buSzPct val="70000"/>
              <a:buFont typeface="Wingdings" pitchFamily="2" charset="2"/>
              <a:buChar char="l"/>
              <a:defRPr>
                <a:gradFill>
                  <a:gsLst>
                    <a:gs pos="50000">
                      <a:schemeClr val="bg1"/>
                    </a:gs>
                    <a:gs pos="100000">
                      <a:schemeClr val="bg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355166423"/>
      </p:ext>
    </p:extLst>
  </p:cSld>
  <p:clrMapOvr>
    <a:masterClrMapping/>
  </p:clrMapOvr>
  <p:transition>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Stacked_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chor="ctr"/>
          <a:lstStyle/>
          <a:p>
            <a:r>
              <a:rPr lang="en-US" dirty="0"/>
              <a:t>Click to edit Master title </a:t>
            </a:r>
            <a:r>
              <a:rPr lang="en-US" dirty="0" smtClean="0"/>
              <a:t>style</a:t>
            </a:r>
            <a:endParaRPr lang="en-US" dirty="0"/>
          </a:p>
        </p:txBody>
      </p:sp>
      <p:sp>
        <p:nvSpPr>
          <p:cNvPr id="3" name="Content Placeholder 2"/>
          <p:cNvSpPr>
            <a:spLocks noGrp="1"/>
          </p:cNvSpPr>
          <p:nvPr>
            <p:ph idx="1"/>
          </p:nvPr>
        </p:nvSpPr>
        <p:spPr>
          <a:xfrm>
            <a:off x="366714" y="4191010"/>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idx="10"/>
          </p:nvPr>
        </p:nvSpPr>
        <p:spPr>
          <a:xfrm>
            <a:off x="366714" y="1463048"/>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572010792"/>
      </p:ext>
    </p:extLst>
  </p:cSld>
  <p:clrMapOvr>
    <a:masterClrMapping/>
  </p:clrMapOvr>
  <p:transition>
    <p:fade/>
  </p:transition>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10"/>
            <a:ext cx="8382000" cy="66479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08367322"/>
      </p:ext>
    </p:extLst>
  </p:cSld>
  <p:clrMapOvr>
    <a:masterClrMapping/>
  </p:clrMapOvr>
  <p:transition>
    <p:fade/>
  </p:transition>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5689124"/>
      </p:ext>
    </p:extLst>
  </p:cSld>
  <p:clrMapOvr>
    <a:masterClrMapping/>
  </p:clrMapOvr>
  <p:transition>
    <p:fade/>
  </p:transition>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Thank you Close">
    <p:spTree>
      <p:nvGrpSpPr>
        <p:cNvPr id="1" name=""/>
        <p:cNvGrpSpPr/>
        <p:nvPr/>
      </p:nvGrpSpPr>
      <p:grpSpPr>
        <a:xfrm>
          <a:off x="0" y="0"/>
          <a:ext cx="0" cy="0"/>
          <a:chOff x="0" y="0"/>
          <a:chExt cx="0" cy="0"/>
        </a:xfrm>
      </p:grpSpPr>
      <p:pic>
        <p:nvPicPr>
          <p:cNvPr id="3" name="Picture 9" descr="S:\White_Whale\1-01107-DeborahZiegenhorn\sf_art\PNGs\101107_handshake_color.png"/>
          <p:cNvPicPr>
            <a:picLocks noChangeAspect="1" noChangeArrowheads="1"/>
          </p:cNvPicPr>
          <p:nvPr userDrawn="1"/>
        </p:nvPicPr>
        <p:blipFill>
          <a:blip r:embed="rId2" cstate="print">
            <a:duotone>
              <a:prstClr val="black"/>
              <a:srgbClr val="D9C3A5">
                <a:tint val="50000"/>
                <a:satMod val="180000"/>
              </a:srgbClr>
            </a:duotone>
          </a:blip>
          <a:srcRect r="6247"/>
          <a:stretch>
            <a:fillRect/>
          </a:stretch>
        </p:blipFill>
        <p:spPr bwMode="auto">
          <a:xfrm>
            <a:off x="3737456" y="498764"/>
            <a:ext cx="5406544" cy="5749636"/>
          </a:xfrm>
          <a:prstGeom prst="rect">
            <a:avLst/>
          </a:prstGeom>
          <a:noFill/>
        </p:spPr>
      </p:pic>
      <p:sp>
        <p:nvSpPr>
          <p:cNvPr id="4" name="Text Placeholder 4"/>
          <p:cNvSpPr txBox="1">
            <a:spLocks/>
          </p:cNvSpPr>
          <p:nvPr userDrawn="1"/>
        </p:nvSpPr>
        <p:spPr>
          <a:xfrm>
            <a:off x="33869" y="4010576"/>
            <a:ext cx="9110132" cy="1329595"/>
          </a:xfrm>
          <a:prstGeom prst="rect">
            <a:avLst/>
          </a:prstGeom>
        </p:spPr>
        <p:txBody>
          <a:bodyPr/>
          <a:lstStyle/>
          <a:p>
            <a:pPr indent="-396875" algn="ctr" defTabSz="914363" fontAlgn="base">
              <a:lnSpc>
                <a:spcPct val="90000"/>
              </a:lnSpc>
              <a:spcBef>
                <a:spcPct val="0"/>
              </a:spcBef>
              <a:spcAft>
                <a:spcPct val="0"/>
              </a:spcAft>
              <a:buClr>
                <a:srgbClr val="EEECE1"/>
              </a:buClr>
              <a:buSzPct val="95000"/>
              <a:buFont typeface="Arial" pitchFamily="34" charset="0"/>
              <a:buNone/>
              <a:defRPr/>
            </a:pPr>
            <a:r>
              <a:rPr lang="en-US" sz="13800" spc="-150" dirty="0">
                <a:ln w="3175">
                  <a:noFill/>
                </a:ln>
                <a:gradFill flip="none" rotWithShape="1">
                  <a:gsLst>
                    <a:gs pos="0">
                      <a:srgbClr val="DCDCDC">
                        <a:alpha val="25000"/>
                      </a:srgbClr>
                    </a:gs>
                    <a:gs pos="36000">
                      <a:srgbClr val="CCCCCC">
                        <a:alpha val="25000"/>
                      </a:srgbClr>
                    </a:gs>
                    <a:gs pos="86000">
                      <a:srgbClr val="8A8A8A">
                        <a:alpha val="25000"/>
                      </a:srgbClr>
                    </a:gs>
                  </a:gsLst>
                  <a:lin ang="16200000" scaled="0"/>
                  <a:tileRect/>
                </a:gradFill>
                <a:latin typeface="Arial" charset="0"/>
                <a:cs typeface="Arial" charset="0"/>
              </a:rPr>
              <a:t>Thank you</a:t>
            </a:r>
          </a:p>
        </p:txBody>
      </p:sp>
      <p:sp>
        <p:nvSpPr>
          <p:cNvPr id="5" name="Text Placeholder 4"/>
          <p:cNvSpPr txBox="1">
            <a:spLocks/>
          </p:cNvSpPr>
          <p:nvPr userDrawn="1"/>
        </p:nvSpPr>
        <p:spPr>
          <a:xfrm>
            <a:off x="1664277" y="3626751"/>
            <a:ext cx="6747891" cy="1592744"/>
          </a:xfrm>
          <a:prstGeom prst="rect">
            <a:avLst/>
          </a:prstGeom>
        </p:spPr>
        <p:txBody>
          <a:bodyPr lIns="0" tIns="0" rIns="0" bIns="0" anchor="b">
            <a:spAutoFit/>
            <a:scene3d>
              <a:camera prst="orthographicFront"/>
              <a:lightRig rig="flat" dir="t"/>
            </a:scene3d>
            <a:sp3d>
              <a:extrusionClr>
                <a:srgbClr val="000000"/>
              </a:extrusionClr>
              <a:contourClr>
                <a:srgbClr val="2D8499"/>
              </a:contourClr>
            </a:sp3d>
          </a:bodyPr>
          <a:lstStyle/>
          <a:p>
            <a:pPr algn="r" defTabSz="1095332" fontAlgn="base">
              <a:lnSpc>
                <a:spcPct val="90000"/>
              </a:lnSpc>
              <a:spcBef>
                <a:spcPct val="0"/>
              </a:spcBef>
              <a:spcAft>
                <a:spcPct val="0"/>
              </a:spcAft>
              <a:buClr>
                <a:srgbClr val="EEECE1"/>
              </a:buClr>
              <a:buSzPct val="95000"/>
              <a:buFont typeface="Arial" pitchFamily="34" charset="0"/>
              <a:buNone/>
              <a:defRPr/>
            </a:pPr>
            <a:r>
              <a:rPr lang="en-US" sz="11500" spc="-150" dirty="0">
                <a:ln w="3175">
                  <a:noFill/>
                </a:ln>
                <a:gradFill flip="none" rotWithShape="1">
                  <a:gsLst>
                    <a:gs pos="0">
                      <a:srgbClr val="FFFFB9"/>
                    </a:gs>
                    <a:gs pos="40000">
                      <a:srgbClr val="FFFF99"/>
                    </a:gs>
                    <a:gs pos="79000">
                      <a:srgbClr val="F8801C">
                        <a:alpha val="84000"/>
                      </a:srgbClr>
                    </a:gs>
                  </a:gsLst>
                  <a:lin ang="5400000" scaled="1"/>
                  <a:tileRect/>
                </a:gradFill>
                <a:effectLst>
                  <a:outerShdw blurRad="50800" dist="38100" dir="2700000" algn="tl" rotWithShape="0">
                    <a:prstClr val="black">
                      <a:alpha val="40000"/>
                    </a:prstClr>
                  </a:outerShdw>
                </a:effectLst>
                <a:latin typeface="Arial" charset="0"/>
                <a:cs typeface="Arial" charset="0"/>
              </a:rPr>
              <a:t>Thank you</a:t>
            </a:r>
          </a:p>
        </p:txBody>
      </p:sp>
    </p:spTree>
    <p:extLst>
      <p:ext uri="{BB962C8B-B14F-4D97-AF65-F5344CB8AC3E}">
        <p14:creationId xmlns:p14="http://schemas.microsoft.com/office/powerpoint/2010/main" val="584729402"/>
      </p:ext>
    </p:extLst>
  </p:cSld>
  <p:clrMapOvr>
    <a:masterClrMapping/>
  </p:clrMapOvr>
  <p:transition>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45"/>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1321619649"/>
      </p:ext>
    </p:extLst>
  </p:cSld>
  <p:clrMapOvr>
    <a:masterClrMapping/>
  </p:clrMapOvr>
  <p:transition>
    <p:fade/>
  </p:transition>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1_Custom Layout">
    <p:bg bwMode="lt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83329057"/>
      </p:ext>
    </p:extLst>
  </p:cSld>
  <p:clrMapOvr>
    <a:masterClrMapping/>
  </p:clrMapOvr>
  <p:transition>
    <p:fade/>
  </p:transition>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3_Demo, Video etc. &quot;special&quot; slide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5" name="Picture 2" descr="\\server3\Restrict\FTP_Root\Clients\White_Whale\7-20683_TechEd_Europe_Template\TechEd_Europe_Keynote_Template\SFP_Art\PNG\TechEd_Europe_2010_Logo.png"/>
          <p:cNvPicPr>
            <a:picLocks noChangeAspect="1" noChangeArrowheads="1"/>
          </p:cNvPicPr>
          <p:nvPr userDrawn="1"/>
        </p:nvPicPr>
        <p:blipFill>
          <a:blip r:embed="rId3" cstate="print"/>
          <a:srcRect/>
          <a:stretch>
            <a:fillRect/>
          </a:stretch>
        </p:blipFill>
        <p:spPr bwMode="auto">
          <a:xfrm>
            <a:off x="322744" y="5178428"/>
            <a:ext cx="1999580" cy="1249363"/>
          </a:xfrm>
          <a:prstGeom prst="rect">
            <a:avLst/>
          </a:prstGeom>
          <a:noFill/>
          <a:ln w="9525">
            <a:noFill/>
            <a:miter lim="800000"/>
            <a:headEnd/>
            <a:tailEnd/>
          </a:ln>
        </p:spPr>
      </p:pic>
      <p:sp>
        <p:nvSpPr>
          <p:cNvPr id="2" name="Title 1"/>
          <p:cNvSpPr>
            <a:spLocks noGrp="1"/>
          </p:cNvSpPr>
          <p:nvPr>
            <p:ph type="ctrTitle"/>
          </p:nvPr>
        </p:nvSpPr>
        <p:spPr>
          <a:xfrm>
            <a:off x="1417214" y="477203"/>
            <a:ext cx="6120575"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417214" y="2303501"/>
            <a:ext cx="6994363" cy="461665"/>
          </a:xfrm>
        </p:spPr>
        <p:txBody>
          <a:bodyPr>
            <a:noAutofit/>
          </a:bodyPr>
          <a:lstStyle>
            <a:lvl1pPr marL="0" indent="0" algn="l">
              <a:lnSpc>
                <a:spcPct val="90000"/>
              </a:lnSpc>
              <a:spcBef>
                <a:spcPts val="0"/>
              </a:spcBef>
              <a:buNone/>
              <a:defRPr sz="2800">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366575" y="3914364"/>
            <a:ext cx="8386799" cy="1378644"/>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9600" b="0" i="1" u="none" strike="noStrike" kern="1200" cap="none" spc="-642" normalizeH="0" baseline="0" noProof="0" dirty="0" smtClean="0">
                <a:ln w="11430"/>
                <a:gradFill>
                  <a:gsLst>
                    <a:gs pos="0">
                      <a:schemeClr val="tx1"/>
                    </a:gs>
                    <a:gs pos="88000">
                      <a:schemeClr val="tx1"/>
                    </a:gs>
                  </a:gsLst>
                  <a:lin ang="5400000"/>
                </a:gradFill>
                <a:effectLst/>
                <a:uLnTx/>
                <a:uFillTx/>
                <a:latin typeface="Segoe Light" pitchFamily="34" charset="0"/>
                <a:ea typeface="+mn-ea"/>
                <a:cs typeface="+mn-cs"/>
              </a:defRPr>
            </a:lvl1pPr>
          </a:lstStyle>
          <a:p>
            <a:pPr lvl="0"/>
            <a:r>
              <a:rPr lang="en-US" dirty="0" smtClean="0"/>
              <a:t>Click to edit Master text styles</a:t>
            </a:r>
          </a:p>
        </p:txBody>
      </p:sp>
    </p:spTree>
    <p:extLst>
      <p:ext uri="{BB962C8B-B14F-4D97-AF65-F5344CB8AC3E}">
        <p14:creationId xmlns:p14="http://schemas.microsoft.com/office/powerpoint/2010/main" val="4285751969"/>
      </p:ext>
    </p:extLst>
  </p:cSld>
  <p:clrMapOvr>
    <a:masterClrMapping/>
  </p:clrMapOvr>
  <p:transition>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5" y="1905010"/>
            <a:ext cx="7681913" cy="1523495"/>
          </a:xfrm>
        </p:spPr>
        <p:txBody>
          <a:bodyPr>
            <a:noAutofit/>
          </a:bodyPr>
          <a:lstStyle>
            <a:lvl1pPr>
              <a:lnSpc>
                <a:spcPct val="90000"/>
              </a:lnSpc>
              <a:defRPr sz="5400">
                <a:ln w="3175">
                  <a:noFill/>
                </a:ln>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4" y="4344998"/>
            <a:ext cx="7681913"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cxnSp>
        <p:nvCxnSpPr>
          <p:cNvPr id="12" name="Straight Connector 11"/>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47984679"/>
      </p:ext>
    </p:extLst>
  </p:cSld>
  <p:clrMapOvr>
    <a:masterClrMapping/>
  </p:clrMapOvr>
  <p:transition>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514" y="649805"/>
            <a:ext cx="7043208" cy="1523494"/>
          </a:xfrm>
        </p:spPr>
        <p:txBody>
          <a:bodyPr anchor="ctr" anchorCtr="0">
            <a:noAutofit/>
          </a:bodyPr>
          <a:lstStyle>
            <a:lvl1pPr>
              <a:lnSpc>
                <a:spcPct val="90000"/>
              </a:lnSpc>
              <a:defRPr sz="5400">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0" y="4344998"/>
            <a:ext cx="7043208"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722050" y="2729806"/>
            <a:ext cx="8040951" cy="1384994"/>
          </a:xfrm>
        </p:spPr>
        <p:txBody>
          <a:bodyPr anchor="b" anchorCtr="0">
            <a:noAutofit/>
            <a:scene3d>
              <a:camera prst="orthographicFront"/>
              <a:lightRig rig="flat" dir="t"/>
            </a:scene3d>
            <a:sp3d extrusionH="88900" contourW="2540">
              <a:bevelT w="38100" h="31750"/>
              <a:contourClr>
                <a:srgbClr val="F4A234"/>
              </a:contourClr>
            </a:sp3d>
          </a:bodyPr>
          <a:lstStyle>
            <a:lvl1pPr marL="0" indent="0" algn="r">
              <a:buFont typeface="Arial" pitchFamily="34" charset="0"/>
              <a:buNone/>
              <a:defRPr kumimoji="0" lang="en-US" sz="10000" b="1" i="1" u="none" strike="noStrike" kern="1200" cap="none" spc="-642" normalizeH="0" baseline="0" noProof="0" dirty="0" smtClean="0">
                <a:ln w="11430"/>
                <a:gradFill>
                  <a:gsLst>
                    <a:gs pos="50000">
                      <a:schemeClr val="accent4"/>
                    </a:gs>
                    <a:gs pos="100000">
                      <a:schemeClr val="accent4"/>
                    </a:gs>
                  </a:gsLst>
                  <a:lin ang="5400000" scaled="0"/>
                </a:gradFill>
                <a:effectLst>
                  <a:outerShdw blurRad="50800" dist="39000" dir="5460000" algn="tl">
                    <a:srgbClr val="000000">
                      <a:alpha val="38000"/>
                    </a:srgbClr>
                  </a:outerShdw>
                </a:effectLst>
                <a:uLnTx/>
                <a:uFillTx/>
                <a:latin typeface="Segoe UI" pitchFamily="34" charset="0"/>
                <a:ea typeface="+mn-ea"/>
                <a:cs typeface="+mn-cs"/>
              </a:defRPr>
            </a:lvl1pPr>
          </a:lstStyle>
          <a:p>
            <a:pPr lvl="0"/>
            <a:r>
              <a:rPr lang="en-US" dirty="0" smtClean="0"/>
              <a:t>click to…</a:t>
            </a:r>
          </a:p>
        </p:txBody>
      </p:sp>
      <p:cxnSp>
        <p:nvCxnSpPr>
          <p:cNvPr id="6" name="Straight Connector 5"/>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5000489"/>
      </p:ext>
    </p:extLst>
  </p:cSld>
  <p:clrMapOvr>
    <a:masterClrMapping/>
  </p:clrMapOvr>
  <p:transition>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03680"/>
          </a:xfrm>
        </p:spPr>
        <p:txBody>
          <a:bodyPr/>
          <a:lstStyle>
            <a:lvl1pPr>
              <a:lnSpc>
                <a:spcPct val="90000"/>
              </a:lnSpc>
              <a:buSzPct val="130000"/>
              <a:buFont typeface="Arial" pitchFamily="34" charset="0"/>
              <a:buChar char="•"/>
              <a:defRPr>
                <a:solidFill>
                  <a:schemeClr val="bg1"/>
                </a:solidFill>
              </a:defRPr>
            </a:lvl1pPr>
            <a:lvl2pPr algn="l" defTabSz="914363" rtl="0" eaLnBrk="1" latinLnBrk="0" hangingPunct="1">
              <a:lnSpc>
                <a:spcPct val="90000"/>
              </a:lnSpc>
              <a:spcBef>
                <a:spcPct val="20000"/>
              </a:spcBef>
              <a:buClr>
                <a:srgbClr val="777777"/>
              </a:buClr>
              <a:buSzPct val="100000"/>
              <a:buFont typeface="Segoe" pitchFamily="34" charset="0"/>
              <a:buChar char="−"/>
              <a:defRPr lang="en-US" sz="2800" kern="1200" dirty="0" smtClean="0">
                <a:solidFill>
                  <a:schemeClr val="bg1"/>
                </a:solidFill>
                <a:latin typeface="+mn-lt"/>
                <a:ea typeface="+mn-ea"/>
                <a:cs typeface="+mn-cs"/>
              </a:defRPr>
            </a:lvl2pPr>
            <a:lvl3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3pPr>
            <a:lvl4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4pPr>
            <a:lvl5pPr algn="l" defTabSz="914363" rtl="0" eaLnBrk="1" latinLnBrk="0" hangingPunct="1">
              <a:lnSpc>
                <a:spcPct val="90000"/>
              </a:lnSpc>
              <a:spcBef>
                <a:spcPct val="20000"/>
              </a:spcBef>
              <a:buClr>
                <a:srgbClr val="777777"/>
              </a:buClr>
              <a:buSzPct val="100000"/>
              <a:buFont typeface="Segoe" pitchFamily="34" charset="0"/>
              <a:buChar char="−"/>
              <a:defRPr lang="en-US" sz="2400" kern="1200" dirty="0">
                <a:solidFill>
                  <a:schemeClr val="bg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3594173494"/>
      </p:ext>
    </p:extLst>
  </p:cSld>
  <p:clrMapOvr>
    <a:masterClrMapping/>
  </p:clrMapOvr>
  <p:transition>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solidFill>
                  <a:schemeClr val="bg1"/>
                </a:solidFill>
              </a:defRPr>
            </a:lvl1pPr>
            <a:lvl2pPr>
              <a:lnSpc>
                <a:spcPct val="90000"/>
              </a:lnSpc>
              <a:defRPr>
                <a:solidFill>
                  <a:schemeClr val="bg1"/>
                </a:solidFill>
              </a:defRPr>
            </a:lvl2pPr>
            <a:lvl3pPr>
              <a:lnSpc>
                <a:spcPct val="90000"/>
              </a:lnSpc>
              <a:defRPr>
                <a:solidFill>
                  <a:schemeClr val="bg1"/>
                </a:solidFill>
              </a:defRPr>
            </a:lvl3pPr>
            <a:lvl4pPr>
              <a:lnSpc>
                <a:spcPct val="90000"/>
              </a:lnSpc>
              <a:defRPr>
                <a:solidFill>
                  <a:schemeClr val="bg1"/>
                </a:solidFill>
              </a:defRPr>
            </a:lvl4pPr>
            <a:lvl5pPr>
              <a:lnSpc>
                <a:spcPct val="90000"/>
              </a:lnSpc>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866813508"/>
      </p:ext>
    </p:extLst>
  </p:cSld>
  <p:clrMapOvr>
    <a:masterClrMapping/>
  </p:clrMapOvr>
  <p:transition>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1" y="1411558"/>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11558"/>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19856884"/>
      </p:ext>
    </p:extLst>
  </p:cSld>
  <p:clrMapOvr>
    <a:masterClrMapping/>
  </p:clrMapOvr>
  <p:transition>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1" y="1411562"/>
            <a:ext cx="4114800"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1" y="2174879"/>
            <a:ext cx="4114800" cy="1855893"/>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6" y="1411562"/>
            <a:ext cx="4117019"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9"/>
            <a:ext cx="4117974" cy="1855893"/>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4"/>
          <p:cNvSpPr>
            <a:spLocks noGrp="1"/>
          </p:cNvSpPr>
          <p:nvPr>
            <p:ph type="sldNum" sz="quarter" idx="10"/>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846633903"/>
      </p:ext>
    </p:extLst>
  </p:cSld>
  <p:clrMapOvr>
    <a:masterClrMapping/>
  </p:clrMapOvr>
  <p:transition>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dirty="0" smtClean="0"/>
              <a:t>Click to edit Master title style</a:t>
            </a:r>
            <a:endParaRPr lang="en-US" dirty="0"/>
          </a:p>
        </p:txBody>
      </p:sp>
      <p:sp>
        <p:nvSpPr>
          <p:cNvPr id="3"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506271472"/>
      </p:ext>
    </p:extLst>
  </p:cSld>
  <p:clrMapOvr>
    <a:masterClrMapping/>
  </p:clrMapOvr>
  <p:transition>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874278307"/>
      </p:ext>
    </p:extLst>
  </p:cSld>
  <p:clrMapOvr>
    <a:masterClrMapping/>
  </p:clrMapOvr>
  <p:transition>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50000">
                      <a:schemeClr val="bg1"/>
                    </a:gs>
                    <a:gs pos="100000">
                      <a:schemeClr val="bg1"/>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gradFill>
                  <a:gsLst>
                    <a:gs pos="50000">
                      <a:schemeClr val="bg1"/>
                    </a:gs>
                    <a:gs pos="100000">
                      <a:schemeClr val="bg1"/>
                    </a:gs>
                  </a:gsLst>
                  <a:lin ang="5400000" scaled="0"/>
                </a:gradFill>
              </a:defRPr>
            </a:lvl1pPr>
            <a:lvl2pPr>
              <a:buClr>
                <a:srgbClr val="FFFFFF"/>
              </a:buClr>
              <a:buSzPct val="70000"/>
              <a:buFont typeface="Wingdings" pitchFamily="2" charset="2"/>
              <a:buChar char="l"/>
              <a:defRPr>
                <a:gradFill>
                  <a:gsLst>
                    <a:gs pos="50000">
                      <a:schemeClr val="bg1"/>
                    </a:gs>
                    <a:gs pos="100000">
                      <a:schemeClr val="bg1"/>
                    </a:gs>
                  </a:gsLst>
                  <a:lin ang="5400000" scaled="0"/>
                </a:gradFill>
              </a:defRPr>
            </a:lvl2pPr>
            <a:lvl3pPr>
              <a:buClr>
                <a:srgbClr val="FFFFFF"/>
              </a:buClr>
              <a:buSzPct val="70000"/>
              <a:buFont typeface="Wingdings" pitchFamily="2" charset="2"/>
              <a:buChar char="l"/>
              <a:defRPr>
                <a:gradFill>
                  <a:gsLst>
                    <a:gs pos="50000">
                      <a:schemeClr val="bg1"/>
                    </a:gs>
                    <a:gs pos="100000">
                      <a:schemeClr val="bg1"/>
                    </a:gs>
                  </a:gsLst>
                  <a:lin ang="5400000" scaled="0"/>
                </a:gradFill>
              </a:defRPr>
            </a:lvl3pPr>
            <a:lvl4pPr>
              <a:buClr>
                <a:srgbClr val="FFFFFF"/>
              </a:buClr>
              <a:buSzPct val="70000"/>
              <a:buFont typeface="Wingdings" pitchFamily="2" charset="2"/>
              <a:buChar char="l"/>
              <a:defRPr>
                <a:gradFill>
                  <a:gsLst>
                    <a:gs pos="50000">
                      <a:schemeClr val="bg1"/>
                    </a:gs>
                    <a:gs pos="100000">
                      <a:schemeClr val="bg1"/>
                    </a:gs>
                  </a:gsLst>
                  <a:lin ang="5400000" scaled="0"/>
                </a:gradFill>
              </a:defRPr>
            </a:lvl4pPr>
            <a:lvl5pPr>
              <a:buClr>
                <a:srgbClr val="FFFFFF"/>
              </a:buClr>
              <a:buSzPct val="70000"/>
              <a:buFont typeface="Wingdings" pitchFamily="2" charset="2"/>
              <a:buChar char="l"/>
              <a:defRPr>
                <a:gradFill>
                  <a:gsLst>
                    <a:gs pos="50000">
                      <a:schemeClr val="bg1"/>
                    </a:gs>
                    <a:gs pos="100000">
                      <a:schemeClr val="bg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596424785"/>
      </p:ext>
    </p:extLst>
  </p:cSld>
  <p:clrMapOvr>
    <a:masterClrMapping/>
  </p:clrMapOvr>
  <p:transition>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userDrawn="1">
  <p:cSld name="Stacked_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chor="ctr"/>
          <a:lstStyle/>
          <a:p>
            <a:r>
              <a:rPr lang="en-US" dirty="0"/>
              <a:t>Click to edit Master title </a:t>
            </a:r>
            <a:r>
              <a:rPr lang="en-US" dirty="0" smtClean="0"/>
              <a:t>style</a:t>
            </a:r>
            <a:endParaRPr lang="en-US" dirty="0"/>
          </a:p>
        </p:txBody>
      </p:sp>
      <p:sp>
        <p:nvSpPr>
          <p:cNvPr id="3" name="Content Placeholder 2"/>
          <p:cNvSpPr>
            <a:spLocks noGrp="1"/>
          </p:cNvSpPr>
          <p:nvPr>
            <p:ph idx="1"/>
          </p:nvPr>
        </p:nvSpPr>
        <p:spPr>
          <a:xfrm>
            <a:off x="366714" y="4191010"/>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idx="10"/>
          </p:nvPr>
        </p:nvSpPr>
        <p:spPr>
          <a:xfrm>
            <a:off x="366714" y="1463048"/>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795739528"/>
      </p:ext>
    </p:extLst>
  </p:cSld>
  <p:clrMapOvr>
    <a:masterClrMapping/>
  </p:clrMapOvr>
  <p:transition>
    <p:fade/>
  </p:transition>
  <p:timing>
    <p:tnLst>
      <p:par>
        <p:cTn id="1" dur="indefinite" restart="never" nodeType="tmRoot"/>
      </p:par>
    </p:tnLst>
  </p:timing>
</p:sldLayout>
</file>

<file path=ppt/slideLayouts/slideLayout84.xml><?xml version="1.0" encoding="utf-8"?>
<p:sldLayout xmlns:a="http://schemas.openxmlformats.org/drawingml/2006/main" xmlns:r="http://schemas.openxmlformats.org/officeDocument/2006/relationships" xmlns:p="http://schemas.openxmlformats.org/presentationml/2006/main"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10"/>
            <a:ext cx="8382000" cy="66479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60884522"/>
      </p:ext>
    </p:extLst>
  </p:cSld>
  <p:clrMapOvr>
    <a:masterClrMapping/>
  </p:clrMapOvr>
  <p:transition>
    <p:fade/>
  </p:transition>
  <p:timing>
    <p:tnLst>
      <p:par>
        <p:cTn id="1" dur="indefinite" restart="never" nodeType="tmRoot"/>
      </p:par>
    </p:tn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93941334"/>
      </p:ext>
    </p:extLst>
  </p:cSld>
  <p:clrMapOvr>
    <a:masterClrMapping/>
  </p:clrMapOvr>
  <p:transition>
    <p:fade/>
  </p:transition>
  <p:timing>
    <p:tnLst>
      <p:par>
        <p:cTn id="1" dur="indefinite" restart="never" nodeType="tmRoot"/>
      </p:par>
    </p:tnLst>
  </p:timing>
</p:sldLayout>
</file>

<file path=ppt/slideLayouts/slideLayout86.xml><?xml version="1.0" encoding="utf-8"?>
<p:sldLayout xmlns:a="http://schemas.openxmlformats.org/drawingml/2006/main" xmlns:r="http://schemas.openxmlformats.org/officeDocument/2006/relationships" xmlns:p="http://schemas.openxmlformats.org/presentationml/2006/main" userDrawn="1">
  <p:cSld name="Thank you Close">
    <p:spTree>
      <p:nvGrpSpPr>
        <p:cNvPr id="1" name=""/>
        <p:cNvGrpSpPr/>
        <p:nvPr/>
      </p:nvGrpSpPr>
      <p:grpSpPr>
        <a:xfrm>
          <a:off x="0" y="0"/>
          <a:ext cx="0" cy="0"/>
          <a:chOff x="0" y="0"/>
          <a:chExt cx="0" cy="0"/>
        </a:xfrm>
      </p:grpSpPr>
      <p:pic>
        <p:nvPicPr>
          <p:cNvPr id="3" name="Picture 9" descr="S:\White_Whale\1-01107-DeborahZiegenhorn\sf_art\PNGs\101107_handshake_color.png"/>
          <p:cNvPicPr>
            <a:picLocks noChangeAspect="1" noChangeArrowheads="1"/>
          </p:cNvPicPr>
          <p:nvPr userDrawn="1"/>
        </p:nvPicPr>
        <p:blipFill>
          <a:blip r:embed="rId2" cstate="print">
            <a:duotone>
              <a:prstClr val="black"/>
              <a:srgbClr val="D9C3A5">
                <a:tint val="50000"/>
                <a:satMod val="180000"/>
              </a:srgbClr>
            </a:duotone>
          </a:blip>
          <a:srcRect r="6247"/>
          <a:stretch>
            <a:fillRect/>
          </a:stretch>
        </p:blipFill>
        <p:spPr bwMode="auto">
          <a:xfrm>
            <a:off x="3737456" y="498764"/>
            <a:ext cx="5406544" cy="5749636"/>
          </a:xfrm>
          <a:prstGeom prst="rect">
            <a:avLst/>
          </a:prstGeom>
          <a:noFill/>
        </p:spPr>
      </p:pic>
      <p:sp>
        <p:nvSpPr>
          <p:cNvPr id="4" name="Text Placeholder 4"/>
          <p:cNvSpPr txBox="1">
            <a:spLocks/>
          </p:cNvSpPr>
          <p:nvPr userDrawn="1"/>
        </p:nvSpPr>
        <p:spPr>
          <a:xfrm>
            <a:off x="33869" y="4010576"/>
            <a:ext cx="9110132" cy="1329595"/>
          </a:xfrm>
          <a:prstGeom prst="rect">
            <a:avLst/>
          </a:prstGeom>
        </p:spPr>
        <p:txBody>
          <a:bodyPr/>
          <a:lstStyle/>
          <a:p>
            <a:pPr indent="-396875" algn="ctr" defTabSz="914363" fontAlgn="base">
              <a:lnSpc>
                <a:spcPct val="90000"/>
              </a:lnSpc>
              <a:spcBef>
                <a:spcPct val="0"/>
              </a:spcBef>
              <a:spcAft>
                <a:spcPct val="0"/>
              </a:spcAft>
              <a:buClr>
                <a:srgbClr val="EEECE1"/>
              </a:buClr>
              <a:buSzPct val="95000"/>
              <a:buFont typeface="Arial" pitchFamily="34" charset="0"/>
              <a:buNone/>
              <a:defRPr/>
            </a:pPr>
            <a:r>
              <a:rPr lang="en-US" sz="13800" spc="-150" dirty="0">
                <a:ln w="3175">
                  <a:noFill/>
                </a:ln>
                <a:gradFill flip="none" rotWithShape="1">
                  <a:gsLst>
                    <a:gs pos="0">
                      <a:srgbClr val="DCDCDC">
                        <a:alpha val="25000"/>
                      </a:srgbClr>
                    </a:gs>
                    <a:gs pos="36000">
                      <a:srgbClr val="CCCCCC">
                        <a:alpha val="25000"/>
                      </a:srgbClr>
                    </a:gs>
                    <a:gs pos="86000">
                      <a:srgbClr val="8A8A8A">
                        <a:alpha val="25000"/>
                      </a:srgbClr>
                    </a:gs>
                  </a:gsLst>
                  <a:lin ang="16200000" scaled="0"/>
                  <a:tileRect/>
                </a:gradFill>
                <a:latin typeface="Arial" charset="0"/>
                <a:cs typeface="Arial" charset="0"/>
              </a:rPr>
              <a:t>Thank you</a:t>
            </a:r>
          </a:p>
        </p:txBody>
      </p:sp>
      <p:sp>
        <p:nvSpPr>
          <p:cNvPr id="5" name="Text Placeholder 4"/>
          <p:cNvSpPr txBox="1">
            <a:spLocks/>
          </p:cNvSpPr>
          <p:nvPr userDrawn="1"/>
        </p:nvSpPr>
        <p:spPr>
          <a:xfrm>
            <a:off x="1664277" y="3626751"/>
            <a:ext cx="6747891" cy="1592744"/>
          </a:xfrm>
          <a:prstGeom prst="rect">
            <a:avLst/>
          </a:prstGeom>
        </p:spPr>
        <p:txBody>
          <a:bodyPr lIns="0" tIns="0" rIns="0" bIns="0" anchor="b">
            <a:spAutoFit/>
            <a:scene3d>
              <a:camera prst="orthographicFront"/>
              <a:lightRig rig="flat" dir="t"/>
            </a:scene3d>
            <a:sp3d>
              <a:extrusionClr>
                <a:srgbClr val="000000"/>
              </a:extrusionClr>
              <a:contourClr>
                <a:srgbClr val="2D8499"/>
              </a:contourClr>
            </a:sp3d>
          </a:bodyPr>
          <a:lstStyle/>
          <a:p>
            <a:pPr algn="r" defTabSz="1095332" fontAlgn="base">
              <a:lnSpc>
                <a:spcPct val="90000"/>
              </a:lnSpc>
              <a:spcBef>
                <a:spcPct val="0"/>
              </a:spcBef>
              <a:spcAft>
                <a:spcPct val="0"/>
              </a:spcAft>
              <a:buClr>
                <a:srgbClr val="EEECE1"/>
              </a:buClr>
              <a:buSzPct val="95000"/>
              <a:buFont typeface="Arial" pitchFamily="34" charset="0"/>
              <a:buNone/>
              <a:defRPr/>
            </a:pPr>
            <a:r>
              <a:rPr lang="en-US" sz="11500" spc="-150" dirty="0">
                <a:ln w="3175">
                  <a:noFill/>
                </a:ln>
                <a:gradFill flip="none" rotWithShape="1">
                  <a:gsLst>
                    <a:gs pos="0">
                      <a:srgbClr val="FFFFB9"/>
                    </a:gs>
                    <a:gs pos="40000">
                      <a:srgbClr val="FFFF99"/>
                    </a:gs>
                    <a:gs pos="79000">
                      <a:srgbClr val="F8801C">
                        <a:alpha val="84000"/>
                      </a:srgbClr>
                    </a:gs>
                  </a:gsLst>
                  <a:lin ang="5400000" scaled="1"/>
                  <a:tileRect/>
                </a:gradFill>
                <a:effectLst>
                  <a:outerShdw blurRad="50800" dist="38100" dir="2700000" algn="tl" rotWithShape="0">
                    <a:prstClr val="black">
                      <a:alpha val="40000"/>
                    </a:prstClr>
                  </a:outerShdw>
                </a:effectLst>
                <a:latin typeface="Arial" charset="0"/>
                <a:cs typeface="Arial" charset="0"/>
              </a:rPr>
              <a:t>Thank you</a:t>
            </a:r>
          </a:p>
        </p:txBody>
      </p:sp>
    </p:spTree>
    <p:extLst>
      <p:ext uri="{BB962C8B-B14F-4D97-AF65-F5344CB8AC3E}">
        <p14:creationId xmlns:p14="http://schemas.microsoft.com/office/powerpoint/2010/main" val="1776416152"/>
      </p:ext>
    </p:extLst>
  </p:cSld>
  <p:clrMapOvr>
    <a:masterClrMapping/>
  </p:clrMapOvr>
  <p:transition>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45"/>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2632196467"/>
      </p:ext>
    </p:extLst>
  </p:cSld>
  <p:clrMapOvr>
    <a:masterClrMapping/>
  </p:clrMapOvr>
  <p:transition>
    <p:fade/>
  </p:transition>
  <p:timing>
    <p:tnLst>
      <p:par>
        <p:cTn id="1" dur="indefinite" restart="never" nodeType="tmRoot"/>
      </p:par>
    </p:tnLst>
  </p:timing>
</p:sldLayout>
</file>

<file path=ppt/slideLayouts/slideLayout88.xml><?xml version="1.0" encoding="utf-8"?>
<p:sldLayout xmlns:a="http://schemas.openxmlformats.org/drawingml/2006/main" xmlns:r="http://schemas.openxmlformats.org/officeDocument/2006/relationships" xmlns:p="http://schemas.openxmlformats.org/presentationml/2006/main" userDrawn="1">
  <p:cSld name="1_Custom Layout">
    <p:bg bwMode="lt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1476237"/>
      </p:ext>
    </p:extLst>
  </p:cSld>
  <p:clrMapOvr>
    <a:masterClrMapping/>
  </p:clrMapOvr>
  <p:transition>
    <p:fade/>
  </p:transition>
  <p:timing>
    <p:tnLst>
      <p:par>
        <p:cTn id="1" dur="indefinite" restart="never" nodeType="tmRoot"/>
      </p:par>
    </p:tn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userDrawn="1">
  <p:cSld name="3_Demo, Video etc. &quot;special&quot; slide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5" name="Picture 2" descr="\\server3\Restrict\FTP_Root\Clients\White_Whale\7-20683_TechEd_Europe_Template\TechEd_Europe_Keynote_Template\SFP_Art\PNG\TechEd_Europe_2010_Logo.png"/>
          <p:cNvPicPr>
            <a:picLocks noChangeAspect="1" noChangeArrowheads="1"/>
          </p:cNvPicPr>
          <p:nvPr userDrawn="1"/>
        </p:nvPicPr>
        <p:blipFill>
          <a:blip r:embed="rId3" cstate="print"/>
          <a:srcRect/>
          <a:stretch>
            <a:fillRect/>
          </a:stretch>
        </p:blipFill>
        <p:spPr bwMode="auto">
          <a:xfrm>
            <a:off x="322744" y="5178428"/>
            <a:ext cx="1999580" cy="1249363"/>
          </a:xfrm>
          <a:prstGeom prst="rect">
            <a:avLst/>
          </a:prstGeom>
          <a:noFill/>
          <a:ln w="9525">
            <a:noFill/>
            <a:miter lim="800000"/>
            <a:headEnd/>
            <a:tailEnd/>
          </a:ln>
        </p:spPr>
      </p:pic>
      <p:sp>
        <p:nvSpPr>
          <p:cNvPr id="2" name="Title 1"/>
          <p:cNvSpPr>
            <a:spLocks noGrp="1"/>
          </p:cNvSpPr>
          <p:nvPr>
            <p:ph type="ctrTitle"/>
          </p:nvPr>
        </p:nvSpPr>
        <p:spPr>
          <a:xfrm>
            <a:off x="1417214" y="477203"/>
            <a:ext cx="6120575"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417214" y="2303501"/>
            <a:ext cx="6994363" cy="461665"/>
          </a:xfrm>
        </p:spPr>
        <p:txBody>
          <a:bodyPr>
            <a:noAutofit/>
          </a:bodyPr>
          <a:lstStyle>
            <a:lvl1pPr marL="0" indent="0" algn="l">
              <a:lnSpc>
                <a:spcPct val="90000"/>
              </a:lnSpc>
              <a:spcBef>
                <a:spcPts val="0"/>
              </a:spcBef>
              <a:buNone/>
              <a:defRPr sz="2800">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366575" y="3914364"/>
            <a:ext cx="8386799" cy="1378644"/>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9600" b="0" i="1" u="none" strike="noStrike" kern="1200" cap="none" spc="-642" normalizeH="0" baseline="0" noProof="0" dirty="0" smtClean="0">
                <a:ln w="11430"/>
                <a:gradFill>
                  <a:gsLst>
                    <a:gs pos="0">
                      <a:schemeClr val="tx1"/>
                    </a:gs>
                    <a:gs pos="88000">
                      <a:schemeClr val="tx1"/>
                    </a:gs>
                  </a:gsLst>
                  <a:lin ang="5400000"/>
                </a:gradFill>
                <a:effectLst/>
                <a:uLnTx/>
                <a:uFillTx/>
                <a:latin typeface="Segoe Light" pitchFamily="34" charset="0"/>
                <a:ea typeface="+mn-ea"/>
                <a:cs typeface="+mn-cs"/>
              </a:defRPr>
            </a:lvl1pPr>
          </a:lstStyle>
          <a:p>
            <a:pPr lvl="0"/>
            <a:r>
              <a:rPr lang="en-US" dirty="0" smtClean="0"/>
              <a:t>Click to edit Master text styles</a:t>
            </a:r>
          </a:p>
        </p:txBody>
      </p:sp>
    </p:spTree>
    <p:extLst>
      <p:ext uri="{BB962C8B-B14F-4D97-AF65-F5344CB8AC3E}">
        <p14:creationId xmlns:p14="http://schemas.microsoft.com/office/powerpoint/2010/main" val="762128640"/>
      </p:ext>
    </p:extLst>
  </p:cSld>
  <p:clrMapOvr>
    <a:masterClrMapping/>
  </p:clrMapOvr>
  <p:transition>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5" y="1905010"/>
            <a:ext cx="7681913" cy="1523495"/>
          </a:xfrm>
        </p:spPr>
        <p:txBody>
          <a:bodyPr>
            <a:noAutofit/>
          </a:bodyPr>
          <a:lstStyle>
            <a:lvl1pPr>
              <a:lnSpc>
                <a:spcPct val="90000"/>
              </a:lnSpc>
              <a:defRPr sz="5400">
                <a:ln w="3175">
                  <a:noFill/>
                </a:ln>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4" y="4344998"/>
            <a:ext cx="7681913"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cxnSp>
        <p:nvCxnSpPr>
          <p:cNvPr id="12" name="Straight Connector 11"/>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6197669"/>
      </p:ext>
    </p:extLst>
  </p:cSld>
  <p:clrMapOvr>
    <a:masterClrMapping/>
  </p:clrMapOvr>
  <p:transition>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514" y="649805"/>
            <a:ext cx="7043208" cy="1523494"/>
          </a:xfrm>
        </p:spPr>
        <p:txBody>
          <a:bodyPr anchor="ctr" anchorCtr="0">
            <a:noAutofit/>
          </a:bodyPr>
          <a:lstStyle>
            <a:lvl1pPr>
              <a:lnSpc>
                <a:spcPct val="90000"/>
              </a:lnSpc>
              <a:defRPr sz="5400">
                <a:gradFill>
                  <a:gsLst>
                    <a:gs pos="50000">
                      <a:schemeClr val="accent4"/>
                    </a:gs>
                    <a:gs pos="100000">
                      <a:schemeClr val="accent4"/>
                    </a:gs>
                  </a:gsLst>
                  <a:lin ang="5400000" scaled="0"/>
                </a:gra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730250" y="4344998"/>
            <a:ext cx="7043208" cy="461665"/>
          </a:xfrm>
        </p:spPr>
        <p:txBody>
          <a:bodyPr>
            <a:noAutofit/>
          </a:bodyPr>
          <a:lstStyle>
            <a:lvl1pPr marL="0" indent="0" algn="l">
              <a:lnSpc>
                <a:spcPct val="90000"/>
              </a:lnSpc>
              <a:spcBef>
                <a:spcPts val="0"/>
              </a:spcBef>
              <a:buNone/>
              <a:defRPr>
                <a:gradFill>
                  <a:gsLst>
                    <a:gs pos="50000">
                      <a:schemeClr val="bg1"/>
                    </a:gs>
                    <a:gs pos="100000">
                      <a:schemeClr val="bg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722050" y="2729806"/>
            <a:ext cx="8040951" cy="1384994"/>
          </a:xfrm>
        </p:spPr>
        <p:txBody>
          <a:bodyPr anchor="b" anchorCtr="0">
            <a:noAutofit/>
            <a:scene3d>
              <a:camera prst="orthographicFront"/>
              <a:lightRig rig="flat" dir="t"/>
            </a:scene3d>
            <a:sp3d extrusionH="88900" contourW="2540">
              <a:bevelT w="38100" h="31750"/>
              <a:contourClr>
                <a:srgbClr val="F4A234"/>
              </a:contourClr>
            </a:sp3d>
          </a:bodyPr>
          <a:lstStyle>
            <a:lvl1pPr marL="0" indent="0" algn="r">
              <a:buFont typeface="Arial" pitchFamily="34" charset="0"/>
              <a:buNone/>
              <a:defRPr kumimoji="0" lang="en-US" sz="10000" b="1" i="1" u="none" strike="noStrike" kern="1200" cap="none" spc="-642" normalizeH="0" baseline="0" noProof="0" dirty="0" smtClean="0">
                <a:ln w="11430"/>
                <a:gradFill>
                  <a:gsLst>
                    <a:gs pos="50000">
                      <a:schemeClr val="accent4"/>
                    </a:gs>
                    <a:gs pos="100000">
                      <a:schemeClr val="accent4"/>
                    </a:gs>
                  </a:gsLst>
                  <a:lin ang="5400000" scaled="0"/>
                </a:gradFill>
                <a:effectLst>
                  <a:outerShdw blurRad="50800" dist="39000" dir="5460000" algn="tl">
                    <a:srgbClr val="000000">
                      <a:alpha val="38000"/>
                    </a:srgbClr>
                  </a:outerShdw>
                </a:effectLst>
                <a:uLnTx/>
                <a:uFillTx/>
                <a:latin typeface="Segoe UI" pitchFamily="34" charset="0"/>
                <a:ea typeface="+mn-ea"/>
                <a:cs typeface="+mn-cs"/>
              </a:defRPr>
            </a:lvl1pPr>
          </a:lstStyle>
          <a:p>
            <a:pPr lvl="0"/>
            <a:r>
              <a:rPr lang="en-US" dirty="0" smtClean="0"/>
              <a:t>click to…</a:t>
            </a:r>
          </a:p>
        </p:txBody>
      </p:sp>
      <p:cxnSp>
        <p:nvCxnSpPr>
          <p:cNvPr id="6" name="Straight Connector 5"/>
          <p:cNvCxnSpPr/>
          <p:nvPr userDrawn="1"/>
        </p:nvCxnSpPr>
        <p:spPr>
          <a:xfrm rot="10800000">
            <a:off x="730250" y="4148836"/>
            <a:ext cx="8413750" cy="1588"/>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14953130"/>
      </p:ext>
    </p:extLst>
  </p:cSld>
  <p:clrMapOvr>
    <a:masterClrMapping/>
  </p:clrMapOvr>
  <p:transition>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03680"/>
          </a:xfrm>
        </p:spPr>
        <p:txBody>
          <a:bodyPr/>
          <a:lstStyle>
            <a:lvl1pPr>
              <a:lnSpc>
                <a:spcPct val="90000"/>
              </a:lnSpc>
              <a:buSzPct val="130000"/>
              <a:buFont typeface="Arial" pitchFamily="34" charset="0"/>
              <a:buChar char="•"/>
              <a:defRPr>
                <a:solidFill>
                  <a:schemeClr val="bg1"/>
                </a:solidFill>
              </a:defRPr>
            </a:lvl1pPr>
            <a:lvl2pPr algn="l" defTabSz="914363" rtl="0" eaLnBrk="1" latinLnBrk="0" hangingPunct="1">
              <a:lnSpc>
                <a:spcPct val="90000"/>
              </a:lnSpc>
              <a:spcBef>
                <a:spcPct val="20000"/>
              </a:spcBef>
              <a:buClr>
                <a:srgbClr val="777777"/>
              </a:buClr>
              <a:buSzPct val="100000"/>
              <a:buFont typeface="Segoe" pitchFamily="34" charset="0"/>
              <a:buChar char="−"/>
              <a:defRPr lang="en-US" sz="2800" kern="1200" dirty="0" smtClean="0">
                <a:solidFill>
                  <a:schemeClr val="bg1"/>
                </a:solidFill>
                <a:latin typeface="+mn-lt"/>
                <a:ea typeface="+mn-ea"/>
                <a:cs typeface="+mn-cs"/>
              </a:defRPr>
            </a:lvl2pPr>
            <a:lvl3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3pPr>
            <a:lvl4pPr algn="l" defTabSz="914363" rtl="0" eaLnBrk="1" latinLnBrk="0" hangingPunct="1">
              <a:lnSpc>
                <a:spcPct val="90000"/>
              </a:lnSpc>
              <a:spcBef>
                <a:spcPct val="20000"/>
              </a:spcBef>
              <a:buClr>
                <a:srgbClr val="777777"/>
              </a:buClr>
              <a:buSzPct val="100000"/>
              <a:buFont typeface="Segoe" pitchFamily="34" charset="0"/>
              <a:buChar char="−"/>
              <a:defRPr lang="en-US" sz="2400" kern="1200" dirty="0" smtClean="0">
                <a:solidFill>
                  <a:schemeClr val="bg1"/>
                </a:solidFill>
                <a:latin typeface="+mn-lt"/>
                <a:ea typeface="+mn-ea"/>
                <a:cs typeface="+mn-cs"/>
              </a:defRPr>
            </a:lvl4pPr>
            <a:lvl5pPr algn="l" defTabSz="914363" rtl="0" eaLnBrk="1" latinLnBrk="0" hangingPunct="1">
              <a:lnSpc>
                <a:spcPct val="90000"/>
              </a:lnSpc>
              <a:spcBef>
                <a:spcPct val="20000"/>
              </a:spcBef>
              <a:buClr>
                <a:srgbClr val="777777"/>
              </a:buClr>
              <a:buSzPct val="100000"/>
              <a:buFont typeface="Segoe" pitchFamily="34" charset="0"/>
              <a:buChar char="−"/>
              <a:defRPr lang="en-US" sz="2400" kern="1200" dirty="0">
                <a:solidFill>
                  <a:schemeClr val="bg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714660776"/>
      </p:ext>
    </p:extLst>
  </p:cSld>
  <p:clrMapOvr>
    <a:masterClrMapping/>
  </p:clrMapOvr>
  <p:transition>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solidFill>
                  <a:schemeClr val="bg1"/>
                </a:solidFill>
              </a:defRPr>
            </a:lvl1pPr>
            <a:lvl2pPr>
              <a:lnSpc>
                <a:spcPct val="90000"/>
              </a:lnSpc>
              <a:defRPr>
                <a:solidFill>
                  <a:schemeClr val="bg1"/>
                </a:solidFill>
              </a:defRPr>
            </a:lvl2pPr>
            <a:lvl3pPr>
              <a:lnSpc>
                <a:spcPct val="90000"/>
              </a:lnSpc>
              <a:defRPr>
                <a:solidFill>
                  <a:schemeClr val="bg1"/>
                </a:solidFill>
              </a:defRPr>
            </a:lvl3pPr>
            <a:lvl4pPr>
              <a:lnSpc>
                <a:spcPct val="90000"/>
              </a:lnSpc>
              <a:defRPr>
                <a:solidFill>
                  <a:schemeClr val="bg1"/>
                </a:solidFill>
              </a:defRPr>
            </a:lvl4pPr>
            <a:lvl5pPr>
              <a:lnSpc>
                <a:spcPct val="90000"/>
              </a:lnSpc>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71719903"/>
      </p:ext>
    </p:extLst>
  </p:cSld>
  <p:clrMapOvr>
    <a:masterClrMapping/>
  </p:clrMapOvr>
  <p:transition>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1" y="1411558"/>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11558"/>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801212423"/>
      </p:ext>
    </p:extLst>
  </p:cSld>
  <p:clrMapOvr>
    <a:masterClrMapping/>
  </p:clrMapOvr>
  <p:transition>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1" y="1411562"/>
            <a:ext cx="4114800"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1" y="2174879"/>
            <a:ext cx="4114800" cy="1855893"/>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6" y="1411562"/>
            <a:ext cx="4117019"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9"/>
            <a:ext cx="4117974" cy="1855893"/>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4"/>
          <p:cNvSpPr>
            <a:spLocks noGrp="1"/>
          </p:cNvSpPr>
          <p:nvPr>
            <p:ph type="sldNum" sz="quarter" idx="10"/>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138078528"/>
      </p:ext>
    </p:extLst>
  </p:cSld>
  <p:clrMapOvr>
    <a:masterClrMapping/>
  </p:clrMapOvr>
  <p:transition>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dirty="0" smtClean="0"/>
              <a:t>Click to edit Master title style</a:t>
            </a:r>
            <a:endParaRPr lang="en-US" dirty="0"/>
          </a:p>
        </p:txBody>
      </p:sp>
      <p:sp>
        <p:nvSpPr>
          <p:cNvPr id="3"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2644911267"/>
      </p:ext>
    </p:extLst>
  </p:cSld>
  <p:clrMapOvr>
    <a:masterClrMapping/>
  </p:clrMapOvr>
  <p:transition>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964995968"/>
      </p:ext>
    </p:extLst>
  </p:cSld>
  <p:clrMapOvr>
    <a:masterClrMapping/>
  </p:clrMapOvr>
  <p:transition>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50000">
                      <a:schemeClr val="bg1"/>
                    </a:gs>
                    <a:gs pos="100000">
                      <a:schemeClr val="bg1"/>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gradFill>
                  <a:gsLst>
                    <a:gs pos="50000">
                      <a:schemeClr val="bg1"/>
                    </a:gs>
                    <a:gs pos="100000">
                      <a:schemeClr val="bg1"/>
                    </a:gs>
                  </a:gsLst>
                  <a:lin ang="5400000" scaled="0"/>
                </a:gradFill>
              </a:defRPr>
            </a:lvl1pPr>
            <a:lvl2pPr>
              <a:buClr>
                <a:srgbClr val="FFFFFF"/>
              </a:buClr>
              <a:buSzPct val="70000"/>
              <a:buFont typeface="Wingdings" pitchFamily="2" charset="2"/>
              <a:buChar char="l"/>
              <a:defRPr>
                <a:gradFill>
                  <a:gsLst>
                    <a:gs pos="50000">
                      <a:schemeClr val="bg1"/>
                    </a:gs>
                    <a:gs pos="100000">
                      <a:schemeClr val="bg1"/>
                    </a:gs>
                  </a:gsLst>
                  <a:lin ang="5400000" scaled="0"/>
                </a:gradFill>
              </a:defRPr>
            </a:lvl2pPr>
            <a:lvl3pPr>
              <a:buClr>
                <a:srgbClr val="FFFFFF"/>
              </a:buClr>
              <a:buSzPct val="70000"/>
              <a:buFont typeface="Wingdings" pitchFamily="2" charset="2"/>
              <a:buChar char="l"/>
              <a:defRPr>
                <a:gradFill>
                  <a:gsLst>
                    <a:gs pos="50000">
                      <a:schemeClr val="bg1"/>
                    </a:gs>
                    <a:gs pos="100000">
                      <a:schemeClr val="bg1"/>
                    </a:gs>
                  </a:gsLst>
                  <a:lin ang="5400000" scaled="0"/>
                </a:gradFill>
              </a:defRPr>
            </a:lvl3pPr>
            <a:lvl4pPr>
              <a:buClr>
                <a:srgbClr val="FFFFFF"/>
              </a:buClr>
              <a:buSzPct val="70000"/>
              <a:buFont typeface="Wingdings" pitchFamily="2" charset="2"/>
              <a:buChar char="l"/>
              <a:defRPr>
                <a:gradFill>
                  <a:gsLst>
                    <a:gs pos="50000">
                      <a:schemeClr val="bg1"/>
                    </a:gs>
                    <a:gs pos="100000">
                      <a:schemeClr val="bg1"/>
                    </a:gs>
                  </a:gsLst>
                  <a:lin ang="5400000" scaled="0"/>
                </a:gradFill>
              </a:defRPr>
            </a:lvl4pPr>
            <a:lvl5pPr>
              <a:buClr>
                <a:srgbClr val="FFFFFF"/>
              </a:buClr>
              <a:buSzPct val="70000"/>
              <a:buFont typeface="Wingdings" pitchFamily="2" charset="2"/>
              <a:buChar char="l"/>
              <a:defRPr>
                <a:gradFill>
                  <a:gsLst>
                    <a:gs pos="50000">
                      <a:schemeClr val="bg1"/>
                    </a:gs>
                    <a:gs pos="100000">
                      <a:schemeClr val="bg1"/>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148570249"/>
      </p:ext>
    </p:extLst>
  </p:cSld>
  <p:clrMapOvr>
    <a:masterClrMapping/>
  </p:clrMapOvr>
  <p:transition>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userDrawn="1">
  <p:cSld name="Stacked_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chor="ctr"/>
          <a:lstStyle/>
          <a:p>
            <a:r>
              <a:rPr lang="en-US" dirty="0"/>
              <a:t>Click to edit Master title </a:t>
            </a:r>
            <a:r>
              <a:rPr lang="en-US" dirty="0" smtClean="0"/>
              <a:t>style</a:t>
            </a:r>
            <a:endParaRPr lang="en-US" dirty="0"/>
          </a:p>
        </p:txBody>
      </p:sp>
      <p:sp>
        <p:nvSpPr>
          <p:cNvPr id="3" name="Content Placeholder 2"/>
          <p:cNvSpPr>
            <a:spLocks noGrp="1"/>
          </p:cNvSpPr>
          <p:nvPr>
            <p:ph idx="1"/>
          </p:nvPr>
        </p:nvSpPr>
        <p:spPr>
          <a:xfrm>
            <a:off x="366714" y="4191010"/>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idx="10"/>
          </p:nvPr>
        </p:nvSpPr>
        <p:spPr>
          <a:xfrm>
            <a:off x="366714" y="1463048"/>
            <a:ext cx="8410575" cy="1800493"/>
          </a:xfrm>
        </p:spPr>
        <p:txBody>
          <a:bodyPr rtlCol="0"/>
          <a:lstStyle>
            <a:lvl1pPr>
              <a:defRPr sz="2000">
                <a:solidFill>
                  <a:schemeClr val="bg1"/>
                </a:solidFill>
              </a:defRPr>
            </a:lvl1pPr>
            <a:lvl2pPr>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3EC2C-3867-41F4-9B78-6DE7B55DEC5D}" type="slidenum">
              <a:rPr lang="en-US" smtClean="0">
                <a:solidFill>
                  <a:srgbClr val="444445">
                    <a:tint val="75000"/>
                  </a:srgbClr>
                </a:solidFill>
              </a:rPr>
              <a:pPr/>
              <a:t>‹#›</a:t>
            </a:fld>
            <a:endParaRPr lang="en-US" dirty="0">
              <a:solidFill>
                <a:srgbClr val="444445">
                  <a:tint val="75000"/>
                </a:srgbClr>
              </a:solidFill>
            </a:endParaRPr>
          </a:p>
        </p:txBody>
      </p:sp>
    </p:spTree>
    <p:extLst>
      <p:ext uri="{BB962C8B-B14F-4D97-AF65-F5344CB8AC3E}">
        <p14:creationId xmlns:p14="http://schemas.microsoft.com/office/powerpoint/2010/main" val="1767957867"/>
      </p:ext>
    </p:extLst>
  </p:cSld>
  <p:clrMapOvr>
    <a:masterClrMapping/>
  </p:clrMapOvr>
  <p:transition>
    <p:fade/>
  </p:transition>
  <p:timing>
    <p:tnLst>
      <p:par>
        <p:cTn id="1" dur="indefinite" restart="never" nodeType="tmRoot"/>
      </p:par>
    </p:tnLst>
  </p:timing>
</p:sldLayout>
</file>

<file path=ppt/slideLayouts/slideLayout100.xml><?xml version="1.0" encoding="utf-8"?>
<p:sldLayout xmlns:a="http://schemas.openxmlformats.org/drawingml/2006/main" xmlns:r="http://schemas.openxmlformats.org/officeDocument/2006/relationships" xmlns:p="http://schemas.openxmlformats.org/presentationml/2006/main" userDrawn="1">
  <p:cSld name="2_Title and Content_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10"/>
            <a:ext cx="8382000" cy="66479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989013"/>
            <a:ext cx="8382000" cy="1945148"/>
          </a:xfrm>
        </p:spPr>
        <p:txBody>
          <a:bodyPr/>
          <a:lstStyle>
            <a:lvl1pPr>
              <a:defRPr sz="2800"/>
            </a:lvl1pPr>
            <a:lvl2pPr>
              <a:defRPr sz="2600"/>
            </a:lvl2pPr>
            <a:lvl4pPr>
              <a:defRPr sz="22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471317679"/>
      </p:ext>
    </p:extLst>
  </p:cSld>
  <p:clrMapOvr>
    <a:masterClrMapping/>
  </p:clrMapOvr>
  <p:transition>
    <p:fade/>
  </p:transition>
  <p:timing>
    <p:tnLst>
      <p:par>
        <p:cTn id="1" dur="indefinite" restart="never" nodeType="tmRoot"/>
      </p:par>
    </p:tnLst>
  </p:timing>
</p:sldLayout>
</file>

<file path=ppt/slideLayouts/slideLayout101.xml><?xml version="1.0" encoding="utf-8"?>
<p:sldLayout xmlns:a="http://schemas.openxmlformats.org/drawingml/2006/main" xmlns:r="http://schemas.openxmlformats.org/officeDocument/2006/relationships" xmlns:p="http://schemas.openxmlformats.org/presentationml/2006/main" userDrawn="1">
  <p:cSld name="Custom Layout">
    <p:bg bwMode="grayWhite">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64018321"/>
      </p:ext>
    </p:extLst>
  </p:cSld>
  <p:clrMapOvr>
    <a:masterClrMapping/>
  </p:clrMapOvr>
  <p:transition>
    <p:fade/>
  </p:transition>
  <p:timing>
    <p:tnLst>
      <p:par>
        <p:cTn id="1" dur="indefinite" restart="never" nodeType="tmRoot"/>
      </p:par>
    </p:tnLst>
  </p:timing>
</p:sldLayout>
</file>

<file path=ppt/slideLayouts/slideLayout102.xml><?xml version="1.0" encoding="utf-8"?>
<p:sldLayout xmlns:a="http://schemas.openxmlformats.org/drawingml/2006/main" xmlns:r="http://schemas.openxmlformats.org/officeDocument/2006/relationships" xmlns:p="http://schemas.openxmlformats.org/presentationml/2006/main" userDrawn="1">
  <p:cSld name="Thank you Close">
    <p:spTree>
      <p:nvGrpSpPr>
        <p:cNvPr id="1" name=""/>
        <p:cNvGrpSpPr/>
        <p:nvPr/>
      </p:nvGrpSpPr>
      <p:grpSpPr>
        <a:xfrm>
          <a:off x="0" y="0"/>
          <a:ext cx="0" cy="0"/>
          <a:chOff x="0" y="0"/>
          <a:chExt cx="0" cy="0"/>
        </a:xfrm>
      </p:grpSpPr>
      <p:pic>
        <p:nvPicPr>
          <p:cNvPr id="3" name="Picture 9" descr="S:\White_Whale\1-01107-DeborahZiegenhorn\sf_art\PNGs\101107_handshake_color.png"/>
          <p:cNvPicPr>
            <a:picLocks noChangeAspect="1" noChangeArrowheads="1"/>
          </p:cNvPicPr>
          <p:nvPr userDrawn="1"/>
        </p:nvPicPr>
        <p:blipFill>
          <a:blip r:embed="rId2" cstate="print">
            <a:duotone>
              <a:prstClr val="black"/>
              <a:srgbClr val="D9C3A5">
                <a:tint val="50000"/>
                <a:satMod val="180000"/>
              </a:srgbClr>
            </a:duotone>
          </a:blip>
          <a:srcRect r="6247"/>
          <a:stretch>
            <a:fillRect/>
          </a:stretch>
        </p:blipFill>
        <p:spPr bwMode="auto">
          <a:xfrm>
            <a:off x="3737456" y="498764"/>
            <a:ext cx="5406544" cy="5749636"/>
          </a:xfrm>
          <a:prstGeom prst="rect">
            <a:avLst/>
          </a:prstGeom>
          <a:noFill/>
        </p:spPr>
      </p:pic>
      <p:sp>
        <p:nvSpPr>
          <p:cNvPr id="4" name="Text Placeholder 4"/>
          <p:cNvSpPr txBox="1">
            <a:spLocks/>
          </p:cNvSpPr>
          <p:nvPr userDrawn="1"/>
        </p:nvSpPr>
        <p:spPr>
          <a:xfrm>
            <a:off x="33869" y="4010576"/>
            <a:ext cx="9110132" cy="1329595"/>
          </a:xfrm>
          <a:prstGeom prst="rect">
            <a:avLst/>
          </a:prstGeom>
        </p:spPr>
        <p:txBody>
          <a:bodyPr/>
          <a:lstStyle/>
          <a:p>
            <a:pPr indent="-396875" algn="ctr" defTabSz="914363" fontAlgn="base">
              <a:lnSpc>
                <a:spcPct val="90000"/>
              </a:lnSpc>
              <a:spcBef>
                <a:spcPct val="0"/>
              </a:spcBef>
              <a:spcAft>
                <a:spcPct val="0"/>
              </a:spcAft>
              <a:buClr>
                <a:srgbClr val="EEECE1"/>
              </a:buClr>
              <a:buSzPct val="95000"/>
              <a:buFont typeface="Arial" pitchFamily="34" charset="0"/>
              <a:buNone/>
              <a:defRPr/>
            </a:pPr>
            <a:r>
              <a:rPr lang="en-US" sz="13800" spc="-150" dirty="0">
                <a:ln w="3175">
                  <a:noFill/>
                </a:ln>
                <a:gradFill flip="none" rotWithShape="1">
                  <a:gsLst>
                    <a:gs pos="0">
                      <a:srgbClr val="DCDCDC">
                        <a:alpha val="25000"/>
                      </a:srgbClr>
                    </a:gs>
                    <a:gs pos="36000">
                      <a:srgbClr val="CCCCCC">
                        <a:alpha val="25000"/>
                      </a:srgbClr>
                    </a:gs>
                    <a:gs pos="86000">
                      <a:srgbClr val="8A8A8A">
                        <a:alpha val="25000"/>
                      </a:srgbClr>
                    </a:gs>
                  </a:gsLst>
                  <a:lin ang="16200000" scaled="0"/>
                  <a:tileRect/>
                </a:gradFill>
                <a:latin typeface="Arial" charset="0"/>
                <a:cs typeface="Arial" charset="0"/>
              </a:rPr>
              <a:t>Thank you</a:t>
            </a:r>
          </a:p>
        </p:txBody>
      </p:sp>
      <p:sp>
        <p:nvSpPr>
          <p:cNvPr id="5" name="Text Placeholder 4"/>
          <p:cNvSpPr txBox="1">
            <a:spLocks/>
          </p:cNvSpPr>
          <p:nvPr userDrawn="1"/>
        </p:nvSpPr>
        <p:spPr>
          <a:xfrm>
            <a:off x="1664277" y="3626751"/>
            <a:ext cx="6747891" cy="1592744"/>
          </a:xfrm>
          <a:prstGeom prst="rect">
            <a:avLst/>
          </a:prstGeom>
        </p:spPr>
        <p:txBody>
          <a:bodyPr lIns="0" tIns="0" rIns="0" bIns="0" anchor="b">
            <a:spAutoFit/>
            <a:scene3d>
              <a:camera prst="orthographicFront"/>
              <a:lightRig rig="flat" dir="t"/>
            </a:scene3d>
            <a:sp3d>
              <a:extrusionClr>
                <a:srgbClr val="000000"/>
              </a:extrusionClr>
              <a:contourClr>
                <a:srgbClr val="2D8499"/>
              </a:contourClr>
            </a:sp3d>
          </a:bodyPr>
          <a:lstStyle/>
          <a:p>
            <a:pPr algn="r" defTabSz="1095332" fontAlgn="base">
              <a:lnSpc>
                <a:spcPct val="90000"/>
              </a:lnSpc>
              <a:spcBef>
                <a:spcPct val="0"/>
              </a:spcBef>
              <a:spcAft>
                <a:spcPct val="0"/>
              </a:spcAft>
              <a:buClr>
                <a:srgbClr val="EEECE1"/>
              </a:buClr>
              <a:buSzPct val="95000"/>
              <a:buFont typeface="Arial" pitchFamily="34" charset="0"/>
              <a:buNone/>
              <a:defRPr/>
            </a:pPr>
            <a:r>
              <a:rPr lang="en-US" sz="11500" spc="-150" dirty="0">
                <a:ln w="3175">
                  <a:noFill/>
                </a:ln>
                <a:gradFill flip="none" rotWithShape="1">
                  <a:gsLst>
                    <a:gs pos="0">
                      <a:srgbClr val="FFFFB9"/>
                    </a:gs>
                    <a:gs pos="40000">
                      <a:srgbClr val="FFFF99"/>
                    </a:gs>
                    <a:gs pos="79000">
                      <a:srgbClr val="F8801C">
                        <a:alpha val="84000"/>
                      </a:srgbClr>
                    </a:gs>
                  </a:gsLst>
                  <a:lin ang="5400000" scaled="1"/>
                  <a:tileRect/>
                </a:gradFill>
                <a:effectLst>
                  <a:outerShdw blurRad="50800" dist="38100" dir="2700000" algn="tl" rotWithShape="0">
                    <a:prstClr val="black">
                      <a:alpha val="40000"/>
                    </a:prstClr>
                  </a:outerShdw>
                </a:effectLst>
                <a:latin typeface="Arial" charset="0"/>
                <a:cs typeface="Arial" charset="0"/>
              </a:rPr>
              <a:t>Thank you</a:t>
            </a:r>
          </a:p>
        </p:txBody>
      </p:sp>
    </p:spTree>
    <p:extLst>
      <p:ext uri="{BB962C8B-B14F-4D97-AF65-F5344CB8AC3E}">
        <p14:creationId xmlns:p14="http://schemas.microsoft.com/office/powerpoint/2010/main" val="2833684500"/>
      </p:ext>
    </p:extLst>
  </p:cSld>
  <p:clrMapOvr>
    <a:masterClrMapping/>
  </p:clrMapOvr>
  <p:transition>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bwMode="blackGray">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2" y="1617664"/>
            <a:ext cx="7681325" cy="600242"/>
          </a:xfrm>
        </p:spPr>
        <p:txBody>
          <a:bodyPr vert="horz" wrap="square" lIns="0" tIns="0" rIns="0" bIns="0" rtlCol="0" anchor="t">
            <a:noAutofit/>
          </a:bodyPr>
          <a:lstStyle>
            <a:lvl1pPr algn="l" defTabSz="914363" rtl="0" eaLnBrk="1" latinLnBrk="0" hangingPunct="1">
              <a:lnSpc>
                <a:spcPct val="90000"/>
              </a:lnSpc>
              <a:spcBef>
                <a:spcPct val="0"/>
              </a:spcBef>
              <a:buNone/>
              <a:defRPr lang="en-US" sz="4000" b="0" kern="1200" cap="none" spc="-15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2" y="2227645"/>
            <a:ext cx="7681325" cy="917203"/>
          </a:xfrm>
        </p:spPr>
        <p:txBody>
          <a:bodyPr vert="horz" wrap="square" lIns="0" tIns="0" rIns="0" bIns="0" rtlCol="0" anchor="t">
            <a:noAutofit/>
          </a:bodyPr>
          <a:lstStyle>
            <a:lvl1pPr marL="0" indent="0" algn="l" defTabSz="914363" rtl="0" eaLnBrk="1" latinLnBrk="0" hangingPunct="1">
              <a:lnSpc>
                <a:spcPct val="100000"/>
              </a:lnSpc>
              <a:spcBef>
                <a:spcPts val="0"/>
              </a:spcBef>
              <a:buSzPct val="100000"/>
              <a:buFontTx/>
              <a:buNone/>
              <a:defRPr lang="en-US" sz="2000" kern="1200" dirty="0">
                <a:gradFill>
                  <a:gsLst>
                    <a:gs pos="0">
                      <a:schemeClr val="accent4"/>
                    </a:gs>
                    <a:gs pos="86000">
                      <a:schemeClr val="accent4"/>
                    </a:gs>
                  </a:gsLst>
                  <a:lin ang="5400000" scaled="0"/>
                </a:gradFill>
                <a:latin typeface="+mj-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846443" y="5761524"/>
            <a:ext cx="7690114" cy="138499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6600" b="0" i="0" u="none" strike="noStrike" kern="1200" cap="none" spc="0" normalizeH="0" baseline="0" noProof="0" dirty="0" smtClean="0">
                <a:ln w="11430"/>
                <a:gradFill>
                  <a:gsLst>
                    <a:gs pos="0">
                      <a:schemeClr val="tx1"/>
                    </a:gs>
                    <a:gs pos="100000">
                      <a:schemeClr val="tx1"/>
                    </a:gs>
                  </a:gsLst>
                  <a:lin ang="5400000" scaled="0"/>
                </a:gra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680547749"/>
      </p:ext>
    </p:extLst>
  </p:cSld>
  <p:clrMapOvr>
    <a:masterClrMapping/>
  </p:clrMapOvr>
  <p:transition>
    <p:fade/>
  </p:transition>
  <p:timing>
    <p:tnLst>
      <p:par>
        <p:cTn id="1" dur="indefinite" restart="never" nodeType="tmRoot"/>
      </p:par>
    </p:tnLst>
  </p:timing>
</p:sldLayout>
</file>

<file path=ppt/slideLayouts/slideLayout104.xml><?xml version="1.0" encoding="utf-8"?>
<p:sldLayout xmlns:a="http://schemas.openxmlformats.org/drawingml/2006/main" xmlns:r="http://schemas.openxmlformats.org/officeDocument/2006/relationships" xmlns:p="http://schemas.openxmlformats.org/presentationml/2006/main" userDrawn="1">
  <p:cSld name="1_Custom Layout">
    <p:bg bwMode="lt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34251916"/>
      </p:ext>
    </p:extLst>
  </p:cSld>
  <p:clrMapOvr>
    <a:masterClrMapping/>
  </p:clrMapOvr>
  <p:transition>
    <p:fade/>
  </p:transition>
  <p:timing>
    <p:tnLst>
      <p:par>
        <p:cTn id="1" dur="indefinite" restart="never" nodeType="tmRoot"/>
      </p:par>
    </p:tnLst>
  </p:timing>
</p:sldLayout>
</file>

<file path=ppt/slideLayouts/slideLayout105.xml><?xml version="1.0" encoding="utf-8"?>
<p:sldLayout xmlns:a="http://schemas.openxmlformats.org/drawingml/2006/main" xmlns:r="http://schemas.openxmlformats.org/officeDocument/2006/relationships" xmlns:p="http://schemas.openxmlformats.org/presentationml/2006/main" userDrawn="1">
  <p:cSld name="3_Demo, Video etc. &quot;special&quot; slide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5" name="Picture 2" descr="\\server3\Restrict\FTP_Root\Clients\White_Whale\7-20683_TechEd_Europe_Template\TechEd_Europe_Keynote_Template\SFP_Art\PNG\TechEd_Europe_2010_Logo.png"/>
          <p:cNvPicPr>
            <a:picLocks noChangeAspect="1" noChangeArrowheads="1"/>
          </p:cNvPicPr>
          <p:nvPr userDrawn="1"/>
        </p:nvPicPr>
        <p:blipFill>
          <a:blip r:embed="rId3" cstate="print"/>
          <a:srcRect/>
          <a:stretch>
            <a:fillRect/>
          </a:stretch>
        </p:blipFill>
        <p:spPr bwMode="auto">
          <a:xfrm>
            <a:off x="322744" y="5178428"/>
            <a:ext cx="1999580" cy="1249363"/>
          </a:xfrm>
          <a:prstGeom prst="rect">
            <a:avLst/>
          </a:prstGeom>
          <a:noFill/>
          <a:ln w="9525">
            <a:noFill/>
            <a:miter lim="800000"/>
            <a:headEnd/>
            <a:tailEnd/>
          </a:ln>
        </p:spPr>
      </p:pic>
      <p:sp>
        <p:nvSpPr>
          <p:cNvPr id="2" name="Title 1"/>
          <p:cNvSpPr>
            <a:spLocks noGrp="1"/>
          </p:cNvSpPr>
          <p:nvPr>
            <p:ph type="ctrTitle"/>
          </p:nvPr>
        </p:nvSpPr>
        <p:spPr>
          <a:xfrm>
            <a:off x="1417214" y="477203"/>
            <a:ext cx="6120575"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417214" y="2303501"/>
            <a:ext cx="6994363" cy="461665"/>
          </a:xfrm>
        </p:spPr>
        <p:txBody>
          <a:bodyPr>
            <a:noAutofit/>
          </a:bodyPr>
          <a:lstStyle>
            <a:lvl1pPr marL="0" indent="0" algn="l">
              <a:lnSpc>
                <a:spcPct val="90000"/>
              </a:lnSpc>
              <a:spcBef>
                <a:spcPts val="0"/>
              </a:spcBef>
              <a:buNone/>
              <a:defRPr sz="2800">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366575" y="3914364"/>
            <a:ext cx="8386799" cy="1378644"/>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9600" b="0" i="1" u="none" strike="noStrike" kern="1200" cap="none" spc="-642" normalizeH="0" baseline="0" noProof="0" dirty="0" smtClean="0">
                <a:ln w="11430"/>
                <a:gradFill>
                  <a:gsLst>
                    <a:gs pos="0">
                      <a:schemeClr val="tx1"/>
                    </a:gs>
                    <a:gs pos="88000">
                      <a:schemeClr val="tx1"/>
                    </a:gs>
                  </a:gsLst>
                  <a:lin ang="5400000"/>
                </a:gradFill>
                <a:effectLst/>
                <a:uLnTx/>
                <a:uFillTx/>
                <a:latin typeface="Segoe Light" pitchFamily="34" charset="0"/>
                <a:ea typeface="+mn-ea"/>
                <a:cs typeface="+mn-cs"/>
              </a:defRPr>
            </a:lvl1pPr>
          </a:lstStyle>
          <a:p>
            <a:pPr lvl="0"/>
            <a:r>
              <a:rPr lang="en-US" dirty="0" smtClean="0"/>
              <a:t>Click to edit Master text styles</a:t>
            </a:r>
          </a:p>
        </p:txBody>
      </p:sp>
    </p:spTree>
    <p:extLst>
      <p:ext uri="{BB962C8B-B14F-4D97-AF65-F5344CB8AC3E}">
        <p14:creationId xmlns:p14="http://schemas.microsoft.com/office/powerpoint/2010/main" val="1298405786"/>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image" Target="../media/image9.png"/><Relationship Id="rId2" Type="http://schemas.openxmlformats.org/officeDocument/2006/relationships/slideLayout" Target="../slideLayouts/slideLayout29.xml"/><Relationship Id="rId16" Type="http://schemas.openxmlformats.org/officeDocument/2006/relationships/image" Target="../media/image8.jpeg"/><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theme" Target="../theme/theme3.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slideLayout" Target="../slideLayouts/slideLayout54.xml"/><Relationship Id="rId18" Type="http://schemas.openxmlformats.org/officeDocument/2006/relationships/image" Target="../media/image1.jpeg"/><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slideLayout" Target="../slideLayouts/slideLayout53.xml"/><Relationship Id="rId17" Type="http://schemas.openxmlformats.org/officeDocument/2006/relationships/theme" Target="../theme/theme4.xml"/><Relationship Id="rId2" Type="http://schemas.openxmlformats.org/officeDocument/2006/relationships/slideLayout" Target="../slideLayouts/slideLayout43.xml"/><Relationship Id="rId16" Type="http://schemas.openxmlformats.org/officeDocument/2006/relationships/slideLayout" Target="../slideLayouts/slideLayout57.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5" Type="http://schemas.openxmlformats.org/officeDocument/2006/relationships/slideLayout" Target="../slideLayouts/slideLayout56.xml"/><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 Id="rId14" Type="http://schemas.openxmlformats.org/officeDocument/2006/relationships/slideLayout" Target="../slideLayouts/slideLayout5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5.xml"/><Relationship Id="rId13" Type="http://schemas.openxmlformats.org/officeDocument/2006/relationships/slideLayout" Target="../slideLayouts/slideLayout70.xml"/><Relationship Id="rId18" Type="http://schemas.openxmlformats.org/officeDocument/2006/relationships/image" Target="../media/image1.jpeg"/><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slideLayout" Target="../slideLayouts/slideLayout69.xml"/><Relationship Id="rId17" Type="http://schemas.openxmlformats.org/officeDocument/2006/relationships/theme" Target="../theme/theme5.xml"/><Relationship Id="rId2" Type="http://schemas.openxmlformats.org/officeDocument/2006/relationships/slideLayout" Target="../slideLayouts/slideLayout59.xml"/><Relationship Id="rId16" Type="http://schemas.openxmlformats.org/officeDocument/2006/relationships/slideLayout" Target="../slideLayouts/slideLayout73.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5" Type="http://schemas.openxmlformats.org/officeDocument/2006/relationships/slideLayout" Target="../slideLayouts/slideLayout72.xml"/><Relationship Id="rId10" Type="http://schemas.openxmlformats.org/officeDocument/2006/relationships/slideLayout" Target="../slideLayouts/slideLayout67.xml"/><Relationship Id="rId4" Type="http://schemas.openxmlformats.org/officeDocument/2006/relationships/slideLayout" Target="../slideLayouts/slideLayout61.xml"/><Relationship Id="rId9" Type="http://schemas.openxmlformats.org/officeDocument/2006/relationships/slideLayout" Target="../slideLayouts/slideLayout66.xml"/><Relationship Id="rId14" Type="http://schemas.openxmlformats.org/officeDocument/2006/relationships/slideLayout" Target="../slideLayouts/slideLayout71.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1.xml"/><Relationship Id="rId13" Type="http://schemas.openxmlformats.org/officeDocument/2006/relationships/slideLayout" Target="../slideLayouts/slideLayout86.xml"/><Relationship Id="rId18" Type="http://schemas.openxmlformats.org/officeDocument/2006/relationships/image" Target="../media/image1.jpeg"/><Relationship Id="rId3" Type="http://schemas.openxmlformats.org/officeDocument/2006/relationships/slideLayout" Target="../slideLayouts/slideLayout76.xml"/><Relationship Id="rId7" Type="http://schemas.openxmlformats.org/officeDocument/2006/relationships/slideLayout" Target="../slideLayouts/slideLayout80.xml"/><Relationship Id="rId12" Type="http://schemas.openxmlformats.org/officeDocument/2006/relationships/slideLayout" Target="../slideLayouts/slideLayout85.xml"/><Relationship Id="rId17" Type="http://schemas.openxmlformats.org/officeDocument/2006/relationships/theme" Target="../theme/theme6.xml"/><Relationship Id="rId2" Type="http://schemas.openxmlformats.org/officeDocument/2006/relationships/slideLayout" Target="../slideLayouts/slideLayout75.xml"/><Relationship Id="rId16" Type="http://schemas.openxmlformats.org/officeDocument/2006/relationships/slideLayout" Target="../slideLayouts/slideLayout89.xml"/><Relationship Id="rId1" Type="http://schemas.openxmlformats.org/officeDocument/2006/relationships/slideLayout" Target="../slideLayouts/slideLayout74.xml"/><Relationship Id="rId6" Type="http://schemas.openxmlformats.org/officeDocument/2006/relationships/slideLayout" Target="../slideLayouts/slideLayout79.xml"/><Relationship Id="rId11" Type="http://schemas.openxmlformats.org/officeDocument/2006/relationships/slideLayout" Target="../slideLayouts/slideLayout84.xml"/><Relationship Id="rId5" Type="http://schemas.openxmlformats.org/officeDocument/2006/relationships/slideLayout" Target="../slideLayouts/slideLayout78.xml"/><Relationship Id="rId15" Type="http://schemas.openxmlformats.org/officeDocument/2006/relationships/slideLayout" Target="../slideLayouts/slideLayout88.xml"/><Relationship Id="rId10" Type="http://schemas.openxmlformats.org/officeDocument/2006/relationships/slideLayout" Target="../slideLayouts/slideLayout83.xml"/><Relationship Id="rId4" Type="http://schemas.openxmlformats.org/officeDocument/2006/relationships/slideLayout" Target="../slideLayouts/slideLayout77.xml"/><Relationship Id="rId9" Type="http://schemas.openxmlformats.org/officeDocument/2006/relationships/slideLayout" Target="../slideLayouts/slideLayout82.xml"/><Relationship Id="rId14" Type="http://schemas.openxmlformats.org/officeDocument/2006/relationships/slideLayout" Target="../slideLayouts/slideLayout87.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97.xml"/><Relationship Id="rId13" Type="http://schemas.openxmlformats.org/officeDocument/2006/relationships/slideLayout" Target="../slideLayouts/slideLayout102.xml"/><Relationship Id="rId18" Type="http://schemas.openxmlformats.org/officeDocument/2006/relationships/image" Target="../media/image1.jpeg"/><Relationship Id="rId3" Type="http://schemas.openxmlformats.org/officeDocument/2006/relationships/slideLayout" Target="../slideLayouts/slideLayout92.xml"/><Relationship Id="rId7" Type="http://schemas.openxmlformats.org/officeDocument/2006/relationships/slideLayout" Target="../slideLayouts/slideLayout96.xml"/><Relationship Id="rId12" Type="http://schemas.openxmlformats.org/officeDocument/2006/relationships/slideLayout" Target="../slideLayouts/slideLayout101.xml"/><Relationship Id="rId17" Type="http://schemas.openxmlformats.org/officeDocument/2006/relationships/theme" Target="../theme/theme7.xml"/><Relationship Id="rId2" Type="http://schemas.openxmlformats.org/officeDocument/2006/relationships/slideLayout" Target="../slideLayouts/slideLayout91.xml"/><Relationship Id="rId16" Type="http://schemas.openxmlformats.org/officeDocument/2006/relationships/slideLayout" Target="../slideLayouts/slideLayout105.xml"/><Relationship Id="rId1" Type="http://schemas.openxmlformats.org/officeDocument/2006/relationships/slideLayout" Target="../slideLayouts/slideLayout90.xml"/><Relationship Id="rId6" Type="http://schemas.openxmlformats.org/officeDocument/2006/relationships/slideLayout" Target="../slideLayouts/slideLayout95.xml"/><Relationship Id="rId11" Type="http://schemas.openxmlformats.org/officeDocument/2006/relationships/slideLayout" Target="../slideLayouts/slideLayout100.xml"/><Relationship Id="rId5" Type="http://schemas.openxmlformats.org/officeDocument/2006/relationships/slideLayout" Target="../slideLayouts/slideLayout94.xml"/><Relationship Id="rId15" Type="http://schemas.openxmlformats.org/officeDocument/2006/relationships/slideLayout" Target="../slideLayouts/slideLayout104.xml"/><Relationship Id="rId10" Type="http://schemas.openxmlformats.org/officeDocument/2006/relationships/slideLayout" Target="../slideLayouts/slideLayout99.xml"/><Relationship Id="rId4" Type="http://schemas.openxmlformats.org/officeDocument/2006/relationships/slideLayout" Target="../slideLayouts/slideLayout93.xml"/><Relationship Id="rId9" Type="http://schemas.openxmlformats.org/officeDocument/2006/relationships/slideLayout" Target="../slideLayouts/slideLayout98.xml"/><Relationship Id="rId14" Type="http://schemas.openxmlformats.org/officeDocument/2006/relationships/slideLayout" Target="../slideLayouts/slideLayout10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6"/>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6"/>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89AA64-45DD-481A-BFE5-857C2A5DC15A}" type="datetimeFigureOut">
              <a:rPr lang="en-US" smtClean="0"/>
              <a:pPr/>
              <a:t>1/15/2014</a:t>
            </a:fld>
            <a:endParaRPr lang="en-US" dirty="0"/>
          </a:p>
        </p:txBody>
      </p:sp>
      <p:sp>
        <p:nvSpPr>
          <p:cNvPr id="5" name="Footer Placeholder 4"/>
          <p:cNvSpPr>
            <a:spLocks noGrp="1"/>
          </p:cNvSpPr>
          <p:nvPr>
            <p:ph type="ftr" sz="quarter" idx="3"/>
          </p:nvPr>
        </p:nvSpPr>
        <p:spPr>
          <a:xfrm>
            <a:off x="3124200" y="6356356"/>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1" y="635635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2D04651-64BE-48C6-A67D-43478B0A2884}" type="slidenum">
              <a:rPr lang="en-US" smtClean="0"/>
              <a:pPr/>
              <a:t>‹#›</a:t>
            </a:fld>
            <a:endParaRPr lang="en-US" dirty="0"/>
          </a:p>
        </p:txBody>
      </p:sp>
    </p:spTree>
    <p:extLst>
      <p:ext uri="{BB962C8B-B14F-4D97-AF65-F5344CB8AC3E}">
        <p14:creationId xmlns:p14="http://schemas.microsoft.com/office/powerpoint/2010/main" val="1434688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cstate="screen">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204"/>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1000" y="1412891"/>
            <a:ext cx="8382000" cy="2135969"/>
          </a:xfrm>
          <a:prstGeom prst="rect">
            <a:avLst/>
          </a:prstGeom>
        </p:spPr>
        <p:txBody>
          <a:bodyPr vert="horz"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3"/>
          </p:nvPr>
        </p:nvSpPr>
        <p:spPr>
          <a:xfrm>
            <a:off x="3124200" y="6356366"/>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
        <p:nvSpPr>
          <p:cNvPr id="5" name="Slide Number Placeholder 4"/>
          <p:cNvSpPr>
            <a:spLocks noGrp="1"/>
          </p:cNvSpPr>
          <p:nvPr>
            <p:ph type="sldNum" sz="quarter" idx="4"/>
          </p:nvPr>
        </p:nvSpPr>
        <p:spPr>
          <a:xfrm>
            <a:off x="6553201"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E9A3EC2C-3867-41F4-9B78-6DE7B55DEC5D}" type="slidenum">
              <a:rPr lang="en-US" smtClean="0">
                <a:solidFill>
                  <a:srgbClr val="444445">
                    <a:tint val="75000"/>
                  </a:srgbClr>
                </a:solidFill>
                <a:latin typeface="Arial" charset="0"/>
              </a:rPr>
              <a:pPr fontAlgn="base">
                <a:spcBef>
                  <a:spcPct val="0"/>
                </a:spcBef>
                <a:spcAft>
                  <a:spcPct val="0"/>
                </a:spcAft>
              </a:pPr>
              <a:t>‹#›</a:t>
            </a:fld>
            <a:endParaRPr lang="en-US" dirty="0">
              <a:solidFill>
                <a:srgbClr val="444445">
                  <a:tint val="75000"/>
                </a:srgbClr>
              </a:solidFill>
              <a:latin typeface="Arial" charset="0"/>
            </a:endParaRPr>
          </a:p>
        </p:txBody>
      </p:sp>
      <p:sp>
        <p:nvSpPr>
          <p:cNvPr id="6" name="Date Placeholder 5"/>
          <p:cNvSpPr>
            <a:spLocks noGrp="1"/>
          </p:cNvSpPr>
          <p:nvPr>
            <p:ph type="dt" sz="half" idx="2"/>
          </p:nvPr>
        </p:nvSpPr>
        <p:spPr>
          <a:xfrm>
            <a:off x="457200" y="6356366"/>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Tree>
    <p:extLst>
      <p:ext uri="{BB962C8B-B14F-4D97-AF65-F5344CB8AC3E}">
        <p14:creationId xmlns:p14="http://schemas.microsoft.com/office/powerpoint/2010/main" val="88524392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ransition>
    <p:fade/>
  </p:transition>
  <p:hf hdr="0" ftr="0" dt="0"/>
  <p:txStyles>
    <p:titleStyle>
      <a:lvl1pPr algn="l" defTabSz="914363" rtl="0" eaLnBrk="1" latinLnBrk="0" hangingPunct="1">
        <a:lnSpc>
          <a:spcPct val="90000"/>
        </a:lnSpc>
        <a:spcBef>
          <a:spcPct val="0"/>
        </a:spcBef>
        <a:buNone/>
        <a:defRPr lang="en-US" sz="4800" b="0" kern="1200" cap="none" spc="-150" dirty="0" smtClean="0">
          <a:ln w="3175">
            <a:noFill/>
          </a:ln>
          <a:solidFill>
            <a:schemeClr val="accent4"/>
          </a:solidFill>
          <a:effectLst/>
          <a:latin typeface="Segoe UI" pitchFamily="34" charset="0"/>
          <a:ea typeface="+mn-ea"/>
          <a:cs typeface="Segoe UI" pitchFamily="34" charset="0"/>
        </a:defRPr>
      </a:lvl1pPr>
    </p:titleStyle>
    <p:bodyStyle>
      <a:lvl1pPr marL="457200" indent="-457200" algn="l" defTabSz="914363" rtl="0" eaLnBrk="1" latinLnBrk="0" hangingPunct="1">
        <a:lnSpc>
          <a:spcPct val="90000"/>
        </a:lnSpc>
        <a:spcBef>
          <a:spcPct val="20000"/>
        </a:spcBef>
        <a:buClr>
          <a:srgbClr val="777777"/>
        </a:buClr>
        <a:buSzPct val="130000"/>
        <a:buFont typeface="Arial" pitchFamily="34" charset="0"/>
        <a:buChar char="•"/>
        <a:defRPr sz="3200" kern="1200">
          <a:solidFill>
            <a:schemeClr val="bg1"/>
          </a:solidFill>
          <a:latin typeface="+mn-lt"/>
          <a:ea typeface="+mn-ea"/>
          <a:cs typeface="+mn-cs"/>
        </a:defRPr>
      </a:lvl1pPr>
      <a:lvl2pPr marL="854075" indent="-396875" algn="l" defTabSz="914363" rtl="0" eaLnBrk="1" latinLnBrk="0" hangingPunct="1">
        <a:lnSpc>
          <a:spcPct val="90000"/>
        </a:lnSpc>
        <a:spcBef>
          <a:spcPct val="20000"/>
        </a:spcBef>
        <a:buClr>
          <a:srgbClr val="777777"/>
        </a:buClr>
        <a:buFont typeface="Segoe" pitchFamily="34" charset="0"/>
        <a:buChar char="−"/>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3pPr>
      <a:lvl4pPr marL="1604963" indent="-346075"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4pPr>
      <a:lvl5pPr marL="1941513" indent="-336550"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28600"/>
            <a:ext cx="8381901" cy="553998"/>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381000" y="989013"/>
            <a:ext cx="8381901" cy="1945148"/>
          </a:xfrm>
          <a:prstGeom prst="rect">
            <a:avLst/>
          </a:prstGeom>
        </p:spPr>
        <p:txBody>
          <a:bodyPr vert="horz" wrap="square"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68840177"/>
      </p:ext>
    </p:extLst>
  </p:cSld>
  <p:clrMap bg1="dk1" tx1="lt1" bg2="dk2" tx2="lt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Lst>
  <p:transition>
    <p:fade/>
  </p:transition>
  <p:timing>
    <p:tnLst>
      <p:par>
        <p:cTn id="1" dur="indefinite" restart="never" nodeType="tmRoot"/>
      </p:par>
    </p:tnLst>
  </p:timing>
  <p:txStyles>
    <p:titleStyle>
      <a:lvl1pPr algn="l" defTabSz="914363" rtl="0" eaLnBrk="1" latinLnBrk="0" hangingPunct="1">
        <a:lnSpc>
          <a:spcPct val="90000"/>
        </a:lnSpc>
        <a:spcBef>
          <a:spcPct val="0"/>
        </a:spcBef>
        <a:buNone/>
        <a:defRPr lang="en-US" sz="4000" b="0" kern="1200" cap="none" spc="-150" dirty="0" smtClean="0">
          <a:ln w="3175">
            <a:noFill/>
          </a:ln>
          <a:gradFill flip="none" rotWithShape="1">
            <a:gsLst>
              <a:gs pos="0">
                <a:schemeClr val="tx1"/>
              </a:gs>
              <a:gs pos="86000">
                <a:schemeClr val="tx1"/>
              </a:gs>
            </a:gsLst>
            <a:lin ang="5400000" scaled="0"/>
            <a:tileRect/>
          </a:gradFill>
          <a:effectLst/>
          <a:latin typeface="+mj-lt"/>
          <a:ea typeface="+mn-ea"/>
          <a:cs typeface="Arial" charset="0"/>
        </a:defRPr>
      </a:lvl1pPr>
    </p:titleStyle>
    <p:bodyStyle>
      <a:lvl1pPr marL="460375" indent="-460375" algn="l" defTabSz="914363" rtl="0" eaLnBrk="1" latinLnBrk="0" hangingPunct="1">
        <a:lnSpc>
          <a:spcPct val="90000"/>
        </a:lnSpc>
        <a:spcBef>
          <a:spcPct val="20000"/>
        </a:spcBef>
        <a:buSzPct val="100000"/>
        <a:buFontTx/>
        <a:buBlip>
          <a:blip r:embed="rId17"/>
        </a:buBlip>
        <a:defRPr lang="en-US" sz="2800" kern="1200" dirty="0" smtClean="0">
          <a:gradFill>
            <a:gsLst>
              <a:gs pos="0">
                <a:schemeClr val="tx1"/>
              </a:gs>
              <a:gs pos="86000">
                <a:schemeClr val="tx1"/>
              </a:gs>
            </a:gsLst>
            <a:lin ang="0" scaled="0"/>
          </a:gradFill>
          <a:latin typeface="+mj-lt"/>
          <a:ea typeface="+mn-ea"/>
          <a:cs typeface="+mn-cs"/>
        </a:defRPr>
      </a:lvl1pPr>
      <a:lvl2pPr marL="855663" indent="-395288" algn="l" defTabSz="914363" rtl="0" eaLnBrk="1" latinLnBrk="0" hangingPunct="1">
        <a:lnSpc>
          <a:spcPct val="90000"/>
        </a:lnSpc>
        <a:spcBef>
          <a:spcPct val="20000"/>
        </a:spcBef>
        <a:buSzPct val="100000"/>
        <a:buFontTx/>
        <a:buBlip>
          <a:blip r:embed="rId17"/>
        </a:buBlip>
        <a:defRPr lang="en-US" sz="2600" kern="1200" dirty="0" smtClean="0">
          <a:gradFill>
            <a:gsLst>
              <a:gs pos="0">
                <a:schemeClr val="tx1"/>
              </a:gs>
              <a:gs pos="86000">
                <a:schemeClr val="tx1"/>
              </a:gs>
            </a:gsLst>
            <a:lin ang="0" scaled="0"/>
          </a:gradFill>
          <a:latin typeface="+mj-lt"/>
          <a:ea typeface="+mn-ea"/>
          <a:cs typeface="+mn-cs"/>
        </a:defRPr>
      </a:lvl2pPr>
      <a:lvl3pPr marL="1258888" indent="-403225" algn="l" defTabSz="914363" rtl="0" eaLnBrk="1" latinLnBrk="0" hangingPunct="1">
        <a:lnSpc>
          <a:spcPct val="90000"/>
        </a:lnSpc>
        <a:spcBef>
          <a:spcPct val="20000"/>
        </a:spcBef>
        <a:buSzPct val="100000"/>
        <a:buFontTx/>
        <a:buBlip>
          <a:blip r:embed="rId17"/>
        </a:buBlip>
        <a:defRPr lang="en-US" sz="2400" kern="1200" dirty="0" smtClean="0">
          <a:gradFill>
            <a:gsLst>
              <a:gs pos="0">
                <a:schemeClr val="tx1"/>
              </a:gs>
              <a:gs pos="86000">
                <a:schemeClr val="tx1"/>
              </a:gs>
            </a:gsLst>
            <a:lin ang="0" scaled="0"/>
          </a:gradFill>
          <a:latin typeface="+mj-lt"/>
          <a:ea typeface="+mn-ea"/>
          <a:cs typeface="+mn-cs"/>
        </a:defRPr>
      </a:lvl3pPr>
      <a:lvl4pPr marL="1604963" indent="-346075" algn="l" defTabSz="914363" rtl="0" eaLnBrk="1" latinLnBrk="0" hangingPunct="1">
        <a:lnSpc>
          <a:spcPct val="90000"/>
        </a:lnSpc>
        <a:spcBef>
          <a:spcPct val="20000"/>
        </a:spcBef>
        <a:buSzPct val="100000"/>
        <a:buFontTx/>
        <a:buBlip>
          <a:blip r:embed="rId17"/>
        </a:buBlip>
        <a:defRPr lang="en-US" sz="2200" kern="1200" dirty="0" smtClean="0">
          <a:gradFill>
            <a:gsLst>
              <a:gs pos="0">
                <a:schemeClr val="tx1"/>
              </a:gs>
              <a:gs pos="86000">
                <a:schemeClr val="tx1"/>
              </a:gs>
            </a:gsLst>
            <a:lin ang="0" scaled="0"/>
          </a:gradFill>
          <a:latin typeface="+mj-lt"/>
          <a:ea typeface="+mn-ea"/>
          <a:cs typeface="+mn-cs"/>
        </a:defRPr>
      </a:lvl4pPr>
      <a:lvl5pPr marL="1941513" indent="-336550" algn="l" defTabSz="914363" rtl="0" eaLnBrk="1" latinLnBrk="0" hangingPunct="1">
        <a:lnSpc>
          <a:spcPct val="90000"/>
        </a:lnSpc>
        <a:spcBef>
          <a:spcPct val="20000"/>
        </a:spcBef>
        <a:buSzPct val="100000"/>
        <a:buFontTx/>
        <a:buBlip>
          <a:blip r:embed="rId17"/>
        </a:buBlip>
        <a:defRPr lang="en-US" sz="2000" kern="1200" dirty="0">
          <a:gradFill>
            <a:gsLst>
              <a:gs pos="0">
                <a:schemeClr val="tx1"/>
              </a:gs>
              <a:gs pos="86000">
                <a:schemeClr val="tx1"/>
              </a:gs>
            </a:gsLst>
            <a:lin ang="0" scaled="0"/>
          </a:gradFill>
          <a:latin typeface="+mj-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cstate="screen">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9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1000" y="1412885"/>
            <a:ext cx="8382000" cy="2135969"/>
          </a:xfrm>
          <a:prstGeom prst="rect">
            <a:avLst/>
          </a:prstGeom>
        </p:spPr>
        <p:txBody>
          <a:bodyPr vert="horz"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3"/>
          </p:nvPr>
        </p:nvSpPr>
        <p:spPr>
          <a:xfrm>
            <a:off x="3124200" y="635636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E9A3EC2C-3867-41F4-9B78-6DE7B55DEC5D}" type="slidenum">
              <a:rPr lang="en-US" smtClean="0">
                <a:solidFill>
                  <a:srgbClr val="444445">
                    <a:tint val="75000"/>
                  </a:srgbClr>
                </a:solidFill>
                <a:latin typeface="Arial" charset="0"/>
              </a:rPr>
              <a:pPr fontAlgn="base">
                <a:spcBef>
                  <a:spcPct val="0"/>
                </a:spcBef>
                <a:spcAft>
                  <a:spcPct val="0"/>
                </a:spcAft>
              </a:pPr>
              <a:t>‹#›</a:t>
            </a:fld>
            <a:endParaRPr lang="en-US" dirty="0">
              <a:solidFill>
                <a:srgbClr val="444445">
                  <a:tint val="75000"/>
                </a:srgbClr>
              </a:solidFill>
              <a:latin typeface="Arial" charset="0"/>
            </a:endParaRPr>
          </a:p>
        </p:txBody>
      </p:sp>
      <p:sp>
        <p:nvSpPr>
          <p:cNvPr id="6" name="Date Placeholder 5"/>
          <p:cNvSpPr>
            <a:spLocks noGrp="1"/>
          </p:cNvSpPr>
          <p:nvPr>
            <p:ph type="dt" sz="half" idx="2"/>
          </p:nvPr>
        </p:nvSpPr>
        <p:spPr>
          <a:xfrm>
            <a:off x="457200" y="635636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Tree>
    <p:extLst>
      <p:ext uri="{BB962C8B-B14F-4D97-AF65-F5344CB8AC3E}">
        <p14:creationId xmlns:p14="http://schemas.microsoft.com/office/powerpoint/2010/main" val="4133330114"/>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 id="2147483716" r:id="rId12"/>
    <p:sldLayoutId id="2147483717" r:id="rId13"/>
    <p:sldLayoutId id="2147483718" r:id="rId14"/>
    <p:sldLayoutId id="2147483719" r:id="rId15"/>
    <p:sldLayoutId id="2147483720" r:id="rId16"/>
  </p:sldLayoutIdLst>
  <p:transition>
    <p:fade/>
  </p:transition>
  <p:hf hdr="0" ftr="0" dt="0"/>
  <p:txStyles>
    <p:titleStyle>
      <a:lvl1pPr algn="l" defTabSz="914363" rtl="0" eaLnBrk="1" latinLnBrk="0" hangingPunct="1">
        <a:lnSpc>
          <a:spcPct val="90000"/>
        </a:lnSpc>
        <a:spcBef>
          <a:spcPct val="0"/>
        </a:spcBef>
        <a:buNone/>
        <a:defRPr lang="en-US" sz="4800" b="0" kern="1200" cap="none" spc="-150" dirty="0" smtClean="0">
          <a:ln w="3175">
            <a:noFill/>
          </a:ln>
          <a:solidFill>
            <a:schemeClr val="accent4"/>
          </a:solidFill>
          <a:effectLst/>
          <a:latin typeface="Segoe UI" pitchFamily="34" charset="0"/>
          <a:ea typeface="+mn-ea"/>
          <a:cs typeface="Segoe UI" pitchFamily="34" charset="0"/>
        </a:defRPr>
      </a:lvl1pPr>
    </p:titleStyle>
    <p:bodyStyle>
      <a:lvl1pPr marL="457200" indent="-457200" algn="l" defTabSz="914363" rtl="0" eaLnBrk="1" latinLnBrk="0" hangingPunct="1">
        <a:lnSpc>
          <a:spcPct val="90000"/>
        </a:lnSpc>
        <a:spcBef>
          <a:spcPct val="20000"/>
        </a:spcBef>
        <a:buClr>
          <a:srgbClr val="777777"/>
        </a:buClr>
        <a:buSzPct val="130000"/>
        <a:buFont typeface="Arial" pitchFamily="34" charset="0"/>
        <a:buChar char="•"/>
        <a:defRPr sz="3200" kern="1200">
          <a:solidFill>
            <a:schemeClr val="bg1"/>
          </a:solidFill>
          <a:latin typeface="+mn-lt"/>
          <a:ea typeface="+mn-ea"/>
          <a:cs typeface="+mn-cs"/>
        </a:defRPr>
      </a:lvl1pPr>
      <a:lvl2pPr marL="854075" indent="-396875" algn="l" defTabSz="914363" rtl="0" eaLnBrk="1" latinLnBrk="0" hangingPunct="1">
        <a:lnSpc>
          <a:spcPct val="90000"/>
        </a:lnSpc>
        <a:spcBef>
          <a:spcPct val="20000"/>
        </a:spcBef>
        <a:buClr>
          <a:srgbClr val="777777"/>
        </a:buClr>
        <a:buFont typeface="Segoe" pitchFamily="34" charset="0"/>
        <a:buChar char="−"/>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3pPr>
      <a:lvl4pPr marL="1604963" indent="-346075"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4pPr>
      <a:lvl5pPr marL="1941513" indent="-336550"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cstate="screen">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9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1000" y="1412885"/>
            <a:ext cx="8382000" cy="2135969"/>
          </a:xfrm>
          <a:prstGeom prst="rect">
            <a:avLst/>
          </a:prstGeom>
        </p:spPr>
        <p:txBody>
          <a:bodyPr vert="horz"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3"/>
          </p:nvPr>
        </p:nvSpPr>
        <p:spPr>
          <a:xfrm>
            <a:off x="3124200" y="635636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E9A3EC2C-3867-41F4-9B78-6DE7B55DEC5D}" type="slidenum">
              <a:rPr lang="en-US" smtClean="0">
                <a:solidFill>
                  <a:srgbClr val="444445">
                    <a:tint val="75000"/>
                  </a:srgbClr>
                </a:solidFill>
                <a:latin typeface="Arial" charset="0"/>
              </a:rPr>
              <a:pPr fontAlgn="base">
                <a:spcBef>
                  <a:spcPct val="0"/>
                </a:spcBef>
                <a:spcAft>
                  <a:spcPct val="0"/>
                </a:spcAft>
              </a:pPr>
              <a:t>‹#›</a:t>
            </a:fld>
            <a:endParaRPr lang="en-US" dirty="0">
              <a:solidFill>
                <a:srgbClr val="444445">
                  <a:tint val="75000"/>
                </a:srgbClr>
              </a:solidFill>
              <a:latin typeface="Arial" charset="0"/>
            </a:endParaRPr>
          </a:p>
        </p:txBody>
      </p:sp>
      <p:sp>
        <p:nvSpPr>
          <p:cNvPr id="6" name="Date Placeholder 5"/>
          <p:cNvSpPr>
            <a:spLocks noGrp="1"/>
          </p:cNvSpPr>
          <p:nvPr>
            <p:ph type="dt" sz="half" idx="2"/>
          </p:nvPr>
        </p:nvSpPr>
        <p:spPr>
          <a:xfrm>
            <a:off x="457200" y="635636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Tree>
    <p:extLst>
      <p:ext uri="{BB962C8B-B14F-4D97-AF65-F5344CB8AC3E}">
        <p14:creationId xmlns:p14="http://schemas.microsoft.com/office/powerpoint/2010/main" val="1208916913"/>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 id="2147483733" r:id="rId12"/>
    <p:sldLayoutId id="2147483734" r:id="rId13"/>
    <p:sldLayoutId id="2147483735" r:id="rId14"/>
    <p:sldLayoutId id="2147483736" r:id="rId15"/>
    <p:sldLayoutId id="2147483737" r:id="rId16"/>
  </p:sldLayoutIdLst>
  <p:transition>
    <p:fade/>
  </p:transition>
  <p:hf hdr="0" ftr="0" dt="0"/>
  <p:txStyles>
    <p:titleStyle>
      <a:lvl1pPr algn="l" defTabSz="914363" rtl="0" eaLnBrk="1" latinLnBrk="0" hangingPunct="1">
        <a:lnSpc>
          <a:spcPct val="90000"/>
        </a:lnSpc>
        <a:spcBef>
          <a:spcPct val="0"/>
        </a:spcBef>
        <a:buNone/>
        <a:defRPr lang="en-US" sz="4800" b="0" kern="1200" cap="none" spc="-150" dirty="0" smtClean="0">
          <a:ln w="3175">
            <a:noFill/>
          </a:ln>
          <a:solidFill>
            <a:schemeClr val="accent4"/>
          </a:solidFill>
          <a:effectLst/>
          <a:latin typeface="Segoe UI" pitchFamily="34" charset="0"/>
          <a:ea typeface="+mn-ea"/>
          <a:cs typeface="Segoe UI" pitchFamily="34" charset="0"/>
        </a:defRPr>
      </a:lvl1pPr>
    </p:titleStyle>
    <p:bodyStyle>
      <a:lvl1pPr marL="457200" indent="-457200" algn="l" defTabSz="914363" rtl="0" eaLnBrk="1" latinLnBrk="0" hangingPunct="1">
        <a:lnSpc>
          <a:spcPct val="90000"/>
        </a:lnSpc>
        <a:spcBef>
          <a:spcPct val="20000"/>
        </a:spcBef>
        <a:buClr>
          <a:srgbClr val="777777"/>
        </a:buClr>
        <a:buSzPct val="130000"/>
        <a:buFont typeface="Arial" pitchFamily="34" charset="0"/>
        <a:buChar char="•"/>
        <a:defRPr sz="3200" kern="1200">
          <a:solidFill>
            <a:schemeClr val="bg1"/>
          </a:solidFill>
          <a:latin typeface="+mn-lt"/>
          <a:ea typeface="+mn-ea"/>
          <a:cs typeface="+mn-cs"/>
        </a:defRPr>
      </a:lvl1pPr>
      <a:lvl2pPr marL="854075" indent="-396875" algn="l" defTabSz="914363" rtl="0" eaLnBrk="1" latinLnBrk="0" hangingPunct="1">
        <a:lnSpc>
          <a:spcPct val="90000"/>
        </a:lnSpc>
        <a:spcBef>
          <a:spcPct val="20000"/>
        </a:spcBef>
        <a:buClr>
          <a:srgbClr val="777777"/>
        </a:buClr>
        <a:buFont typeface="Segoe" pitchFamily="34" charset="0"/>
        <a:buChar char="−"/>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3pPr>
      <a:lvl4pPr marL="1604963" indent="-346075"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4pPr>
      <a:lvl5pPr marL="1941513" indent="-336550"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cstate="screen">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9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1000" y="1412885"/>
            <a:ext cx="8382000" cy="2135969"/>
          </a:xfrm>
          <a:prstGeom prst="rect">
            <a:avLst/>
          </a:prstGeom>
        </p:spPr>
        <p:txBody>
          <a:bodyPr vert="horz"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3"/>
          </p:nvPr>
        </p:nvSpPr>
        <p:spPr>
          <a:xfrm>
            <a:off x="3124200" y="635636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E9A3EC2C-3867-41F4-9B78-6DE7B55DEC5D}" type="slidenum">
              <a:rPr lang="en-US" smtClean="0">
                <a:solidFill>
                  <a:srgbClr val="444445">
                    <a:tint val="75000"/>
                  </a:srgbClr>
                </a:solidFill>
                <a:latin typeface="Arial" charset="0"/>
              </a:rPr>
              <a:pPr fontAlgn="base">
                <a:spcBef>
                  <a:spcPct val="0"/>
                </a:spcBef>
                <a:spcAft>
                  <a:spcPct val="0"/>
                </a:spcAft>
              </a:pPr>
              <a:t>‹#›</a:t>
            </a:fld>
            <a:endParaRPr lang="en-US" dirty="0">
              <a:solidFill>
                <a:srgbClr val="444445">
                  <a:tint val="75000"/>
                </a:srgbClr>
              </a:solidFill>
              <a:latin typeface="Arial" charset="0"/>
            </a:endParaRPr>
          </a:p>
        </p:txBody>
      </p:sp>
      <p:sp>
        <p:nvSpPr>
          <p:cNvPr id="6" name="Date Placeholder 5"/>
          <p:cNvSpPr>
            <a:spLocks noGrp="1"/>
          </p:cNvSpPr>
          <p:nvPr>
            <p:ph type="dt" sz="half" idx="2"/>
          </p:nvPr>
        </p:nvSpPr>
        <p:spPr>
          <a:xfrm>
            <a:off x="457200" y="635636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Tree>
    <p:extLst>
      <p:ext uri="{BB962C8B-B14F-4D97-AF65-F5344CB8AC3E}">
        <p14:creationId xmlns:p14="http://schemas.microsoft.com/office/powerpoint/2010/main" val="4126921638"/>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 id="2147483750" r:id="rId12"/>
    <p:sldLayoutId id="2147483751" r:id="rId13"/>
    <p:sldLayoutId id="2147483752" r:id="rId14"/>
    <p:sldLayoutId id="2147483753" r:id="rId15"/>
    <p:sldLayoutId id="2147483754" r:id="rId16"/>
  </p:sldLayoutIdLst>
  <p:transition>
    <p:fade/>
  </p:transition>
  <p:hf hdr="0" ftr="0" dt="0"/>
  <p:txStyles>
    <p:titleStyle>
      <a:lvl1pPr algn="l" defTabSz="914363" rtl="0" eaLnBrk="1" latinLnBrk="0" hangingPunct="1">
        <a:lnSpc>
          <a:spcPct val="90000"/>
        </a:lnSpc>
        <a:spcBef>
          <a:spcPct val="0"/>
        </a:spcBef>
        <a:buNone/>
        <a:defRPr lang="en-US" sz="4800" b="0" kern="1200" cap="none" spc="-150" dirty="0" smtClean="0">
          <a:ln w="3175">
            <a:noFill/>
          </a:ln>
          <a:solidFill>
            <a:schemeClr val="accent4"/>
          </a:solidFill>
          <a:effectLst/>
          <a:latin typeface="Segoe UI" pitchFamily="34" charset="0"/>
          <a:ea typeface="+mn-ea"/>
          <a:cs typeface="Segoe UI" pitchFamily="34" charset="0"/>
        </a:defRPr>
      </a:lvl1pPr>
    </p:titleStyle>
    <p:bodyStyle>
      <a:lvl1pPr marL="457200" indent="-457200" algn="l" defTabSz="914363" rtl="0" eaLnBrk="1" latinLnBrk="0" hangingPunct="1">
        <a:lnSpc>
          <a:spcPct val="90000"/>
        </a:lnSpc>
        <a:spcBef>
          <a:spcPct val="20000"/>
        </a:spcBef>
        <a:buClr>
          <a:srgbClr val="777777"/>
        </a:buClr>
        <a:buSzPct val="130000"/>
        <a:buFont typeface="Arial" pitchFamily="34" charset="0"/>
        <a:buChar char="•"/>
        <a:defRPr sz="3200" kern="1200">
          <a:solidFill>
            <a:schemeClr val="bg1"/>
          </a:solidFill>
          <a:latin typeface="+mn-lt"/>
          <a:ea typeface="+mn-ea"/>
          <a:cs typeface="+mn-cs"/>
        </a:defRPr>
      </a:lvl1pPr>
      <a:lvl2pPr marL="854075" indent="-396875" algn="l" defTabSz="914363" rtl="0" eaLnBrk="1" latinLnBrk="0" hangingPunct="1">
        <a:lnSpc>
          <a:spcPct val="90000"/>
        </a:lnSpc>
        <a:spcBef>
          <a:spcPct val="20000"/>
        </a:spcBef>
        <a:buClr>
          <a:srgbClr val="777777"/>
        </a:buClr>
        <a:buFont typeface="Segoe" pitchFamily="34" charset="0"/>
        <a:buChar char="−"/>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3pPr>
      <a:lvl4pPr marL="1604963" indent="-346075"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4pPr>
      <a:lvl5pPr marL="1941513" indent="-336550"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cstate="screen">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9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1000" y="1412885"/>
            <a:ext cx="8382000" cy="2135969"/>
          </a:xfrm>
          <a:prstGeom prst="rect">
            <a:avLst/>
          </a:prstGeom>
        </p:spPr>
        <p:txBody>
          <a:bodyPr vert="horz"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3"/>
          </p:nvPr>
        </p:nvSpPr>
        <p:spPr>
          <a:xfrm>
            <a:off x="3124200" y="635636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
        <p:nvSpPr>
          <p:cNvPr id="5" name="Slide Number Placeholder 4"/>
          <p:cNvSpPr>
            <a:spLocks noGrp="1"/>
          </p:cNvSpPr>
          <p:nvPr>
            <p:ph type="sldNum" sz="quarter" idx="4"/>
          </p:nvPr>
        </p:nvSpPr>
        <p:spPr>
          <a:xfrm>
            <a:off x="6553201"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E9A3EC2C-3867-41F4-9B78-6DE7B55DEC5D}" type="slidenum">
              <a:rPr lang="en-US" smtClean="0">
                <a:solidFill>
                  <a:srgbClr val="444445">
                    <a:tint val="75000"/>
                  </a:srgbClr>
                </a:solidFill>
                <a:latin typeface="Arial" charset="0"/>
              </a:rPr>
              <a:pPr fontAlgn="base">
                <a:spcBef>
                  <a:spcPct val="0"/>
                </a:spcBef>
                <a:spcAft>
                  <a:spcPct val="0"/>
                </a:spcAft>
              </a:pPr>
              <a:t>‹#›</a:t>
            </a:fld>
            <a:endParaRPr lang="en-US" dirty="0">
              <a:solidFill>
                <a:srgbClr val="444445">
                  <a:tint val="75000"/>
                </a:srgbClr>
              </a:solidFill>
              <a:latin typeface="Arial" charset="0"/>
            </a:endParaRPr>
          </a:p>
        </p:txBody>
      </p:sp>
      <p:sp>
        <p:nvSpPr>
          <p:cNvPr id="6" name="Date Placeholder 5"/>
          <p:cNvSpPr>
            <a:spLocks noGrp="1"/>
          </p:cNvSpPr>
          <p:nvPr>
            <p:ph type="dt" sz="half" idx="2"/>
          </p:nvPr>
        </p:nvSpPr>
        <p:spPr>
          <a:xfrm>
            <a:off x="457200" y="635636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endParaRPr lang="en-US" dirty="0">
              <a:solidFill>
                <a:srgbClr val="444445">
                  <a:tint val="75000"/>
                </a:srgbClr>
              </a:solidFill>
              <a:latin typeface="Arial" charset="0"/>
            </a:endParaRPr>
          </a:p>
        </p:txBody>
      </p:sp>
    </p:spTree>
    <p:extLst>
      <p:ext uri="{BB962C8B-B14F-4D97-AF65-F5344CB8AC3E}">
        <p14:creationId xmlns:p14="http://schemas.microsoft.com/office/powerpoint/2010/main" val="3294256989"/>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 id="2147483767" r:id="rId12"/>
    <p:sldLayoutId id="2147483768" r:id="rId13"/>
    <p:sldLayoutId id="2147483769" r:id="rId14"/>
    <p:sldLayoutId id="2147483770" r:id="rId15"/>
    <p:sldLayoutId id="2147483771" r:id="rId16"/>
  </p:sldLayoutIdLst>
  <p:transition>
    <p:fade/>
  </p:transition>
  <p:hf hdr="0" ftr="0" dt="0"/>
  <p:txStyles>
    <p:titleStyle>
      <a:lvl1pPr algn="l" defTabSz="914363" rtl="0" eaLnBrk="1" latinLnBrk="0" hangingPunct="1">
        <a:lnSpc>
          <a:spcPct val="90000"/>
        </a:lnSpc>
        <a:spcBef>
          <a:spcPct val="0"/>
        </a:spcBef>
        <a:buNone/>
        <a:defRPr lang="en-US" sz="4800" b="0" kern="1200" cap="none" spc="-150" dirty="0" smtClean="0">
          <a:ln w="3175">
            <a:noFill/>
          </a:ln>
          <a:solidFill>
            <a:schemeClr val="accent4"/>
          </a:solidFill>
          <a:effectLst/>
          <a:latin typeface="Segoe UI" pitchFamily="34" charset="0"/>
          <a:ea typeface="+mn-ea"/>
          <a:cs typeface="Segoe UI" pitchFamily="34" charset="0"/>
        </a:defRPr>
      </a:lvl1pPr>
    </p:titleStyle>
    <p:bodyStyle>
      <a:lvl1pPr marL="457200" indent="-457200" algn="l" defTabSz="914363" rtl="0" eaLnBrk="1" latinLnBrk="0" hangingPunct="1">
        <a:lnSpc>
          <a:spcPct val="90000"/>
        </a:lnSpc>
        <a:spcBef>
          <a:spcPct val="20000"/>
        </a:spcBef>
        <a:buClr>
          <a:srgbClr val="777777"/>
        </a:buClr>
        <a:buSzPct val="130000"/>
        <a:buFont typeface="Arial" pitchFamily="34" charset="0"/>
        <a:buChar char="•"/>
        <a:defRPr sz="3200" kern="1200">
          <a:solidFill>
            <a:schemeClr val="bg1"/>
          </a:solidFill>
          <a:latin typeface="+mn-lt"/>
          <a:ea typeface="+mn-ea"/>
          <a:cs typeface="+mn-cs"/>
        </a:defRPr>
      </a:lvl1pPr>
      <a:lvl2pPr marL="854075" indent="-396875" algn="l" defTabSz="914363" rtl="0" eaLnBrk="1" latinLnBrk="0" hangingPunct="1">
        <a:lnSpc>
          <a:spcPct val="90000"/>
        </a:lnSpc>
        <a:spcBef>
          <a:spcPct val="20000"/>
        </a:spcBef>
        <a:buClr>
          <a:srgbClr val="777777"/>
        </a:buClr>
        <a:buFont typeface="Segoe" pitchFamily="34" charset="0"/>
        <a:buChar char="−"/>
        <a:defRPr sz="2800" kern="1200">
          <a:solidFill>
            <a:schemeClr val="bg1"/>
          </a:solidFill>
          <a:latin typeface="+mn-lt"/>
          <a:ea typeface="+mn-ea"/>
          <a:cs typeface="+mn-cs"/>
        </a:defRPr>
      </a:lvl2pPr>
      <a:lvl3pPr marL="1258888" indent="-404813"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3pPr>
      <a:lvl4pPr marL="1604963" indent="-346075"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4pPr>
      <a:lvl5pPr marL="1941513" indent="-336550" algn="l" defTabSz="914363" rtl="0" eaLnBrk="1" latinLnBrk="0" hangingPunct="1">
        <a:lnSpc>
          <a:spcPct val="90000"/>
        </a:lnSpc>
        <a:spcBef>
          <a:spcPct val="20000"/>
        </a:spcBef>
        <a:buClr>
          <a:srgbClr val="777777"/>
        </a:buClr>
        <a:buFont typeface="Segoe" pitchFamily="34" charset="0"/>
        <a:buChar char="−"/>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bostonazure.org/"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http://creativecommons.org/licenses/by-nc-sa/3.0/" TargetMode="External"/><Relationship Id="rId5" Type="http://schemas.openxmlformats.org/officeDocument/2006/relationships/image" Target="../media/image15.png"/><Relationship Id="rId4" Type="http://schemas.openxmlformats.org/officeDocument/2006/relationships/hyperlink" Target="http://blog.codingoutloud.com/"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6.png"/><Relationship Id="rId7"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18.png"/><Relationship Id="rId5" Type="http://schemas.openxmlformats.org/officeDocument/2006/relationships/hyperlink" Target="http://codingoutloud.files.wordpress.com/2006/10/mvp_fullcolor_forscreen1.png" TargetMode="External"/><Relationship Id="rId4" Type="http://schemas.openxmlformats.org/officeDocument/2006/relationships/image" Target="../media/image17.png"/><Relationship Id="rId9" Type="http://schemas.openxmlformats.org/officeDocument/2006/relationships/image" Target="../media/image21.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www.gartner.com/technology/reprints.do?id=1-1IMDMZ8&amp;ct=130819&amp;st=sb" TargetMode="External"/><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22.png"/></Relationships>
</file>

<file path=ppt/slides/_rels/slide6.xml.rels><?xml version="1.0" encoding="UTF-8" standalone="yes"?>
<Relationships xmlns="http://schemas.openxmlformats.org/package/2006/relationships"><Relationship Id="rId3" Type="http://schemas.openxmlformats.org/officeDocument/2006/relationships/hyperlink" Target="http://www.gartner.com/technology/reprints.do?ct=140108&amp;id=1-1P502BX&amp;st=sb" TargetMode="External"/><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23.png"/></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24.png"/><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6.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6.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1.xml.rels><?xml version="1.0" encoding="UTF-8" standalone="yes"?>
<Relationships xmlns="http://schemas.openxmlformats.org/package/2006/relationships"><Relationship Id="rId8" Type="http://schemas.openxmlformats.org/officeDocument/2006/relationships/image" Target="../media/image25.emf"/><Relationship Id="rId13" Type="http://schemas.openxmlformats.org/officeDocument/2006/relationships/image" Target="../media/image30.emf"/><Relationship Id="rId18" Type="http://schemas.openxmlformats.org/officeDocument/2006/relationships/image" Target="../media/image35.emf"/><Relationship Id="rId26" Type="http://schemas.openxmlformats.org/officeDocument/2006/relationships/image" Target="../media/image43.jpeg"/><Relationship Id="rId3" Type="http://schemas.openxmlformats.org/officeDocument/2006/relationships/diagramData" Target="../diagrams/data5.xml"/><Relationship Id="rId21" Type="http://schemas.openxmlformats.org/officeDocument/2006/relationships/image" Target="../media/image38.jpeg"/><Relationship Id="rId7" Type="http://schemas.microsoft.com/office/2007/relationships/diagramDrawing" Target="../diagrams/drawing5.xml"/><Relationship Id="rId12" Type="http://schemas.openxmlformats.org/officeDocument/2006/relationships/image" Target="../media/image29.emf"/><Relationship Id="rId17" Type="http://schemas.openxmlformats.org/officeDocument/2006/relationships/image" Target="../media/image34.jpeg"/><Relationship Id="rId25" Type="http://schemas.openxmlformats.org/officeDocument/2006/relationships/image" Target="../media/image42.png"/><Relationship Id="rId2" Type="http://schemas.openxmlformats.org/officeDocument/2006/relationships/notesSlide" Target="../notesSlides/notesSlide7.xml"/><Relationship Id="rId16" Type="http://schemas.openxmlformats.org/officeDocument/2006/relationships/image" Target="../media/image33.emf"/><Relationship Id="rId20" Type="http://schemas.openxmlformats.org/officeDocument/2006/relationships/image" Target="../media/image37.emf"/><Relationship Id="rId29" Type="http://schemas.openxmlformats.org/officeDocument/2006/relationships/image" Target="../media/image46.png"/><Relationship Id="rId1" Type="http://schemas.openxmlformats.org/officeDocument/2006/relationships/slideLayout" Target="../slideLayouts/slideLayout6.xml"/><Relationship Id="rId6" Type="http://schemas.openxmlformats.org/officeDocument/2006/relationships/diagramColors" Target="../diagrams/colors5.xml"/><Relationship Id="rId11" Type="http://schemas.openxmlformats.org/officeDocument/2006/relationships/image" Target="../media/image28.emf"/><Relationship Id="rId24" Type="http://schemas.openxmlformats.org/officeDocument/2006/relationships/image" Target="../media/image41.png"/><Relationship Id="rId5" Type="http://schemas.openxmlformats.org/officeDocument/2006/relationships/diagramQuickStyle" Target="../diagrams/quickStyle5.xml"/><Relationship Id="rId15" Type="http://schemas.openxmlformats.org/officeDocument/2006/relationships/image" Target="../media/image32.emf"/><Relationship Id="rId23" Type="http://schemas.openxmlformats.org/officeDocument/2006/relationships/image" Target="../media/image40.jpeg"/><Relationship Id="rId28" Type="http://schemas.openxmlformats.org/officeDocument/2006/relationships/image" Target="../media/image45.jpeg"/><Relationship Id="rId10" Type="http://schemas.openxmlformats.org/officeDocument/2006/relationships/image" Target="../media/image27.emf"/><Relationship Id="rId19" Type="http://schemas.openxmlformats.org/officeDocument/2006/relationships/image" Target="../media/image36.emf"/><Relationship Id="rId4" Type="http://schemas.openxmlformats.org/officeDocument/2006/relationships/diagramLayout" Target="../diagrams/layout5.xml"/><Relationship Id="rId9" Type="http://schemas.openxmlformats.org/officeDocument/2006/relationships/image" Target="../media/image26.emf"/><Relationship Id="rId14" Type="http://schemas.openxmlformats.org/officeDocument/2006/relationships/image" Target="../media/image31.emf"/><Relationship Id="rId22" Type="http://schemas.openxmlformats.org/officeDocument/2006/relationships/image" Target="../media/image39.png"/><Relationship Id="rId27" Type="http://schemas.openxmlformats.org/officeDocument/2006/relationships/image" Target="../media/image44.jpeg"/></Relationships>
</file>

<file path=ppt/slides/_rels/slide12.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48.png"/></Relationships>
</file>

<file path=ppt/slides/_rels/slide13.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hyperlink" Target="https://foo.scm.azurewebsites.net/" TargetMode="Externa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hyperlink" Target="http://azuremap.azurewebsites.net/"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mailto:codingoutloud@gmail.com" TargetMode="External"/><Relationship Id="rId2" Type="http://schemas.openxmlformats.org/officeDocument/2006/relationships/hyperlink" Target="http://blog.codingoutloud.com/" TargetMode="Externa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hyperlink" Target="http://www.cloudarchitecturepatterns.com/" TargetMode="External"/><Relationship Id="rId4" Type="http://schemas.openxmlformats.org/officeDocument/2006/relationships/hyperlink" Target="http://www.devpartner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ctrTitle"/>
          </p:nvPr>
        </p:nvSpPr>
        <p:spPr>
          <a:xfrm>
            <a:off x="309070" y="384049"/>
            <a:ext cx="8525860" cy="3469275"/>
          </a:xfrm>
          <a:solidFill>
            <a:srgbClr val="C0C0C0">
              <a:alpha val="58038"/>
            </a:srgbClr>
          </a:solidFill>
        </p:spPr>
        <p:txBody>
          <a:bodyPr rtlCol="0">
            <a:noAutofit/>
          </a:bodyPr>
          <a:lstStyle/>
          <a:p>
            <a:pPr>
              <a:defRPr/>
            </a:pPr>
            <a:r>
              <a:rPr lang="en-US" b="1" dirty="0" smtClean="0"/>
              <a:t>Windows Azure Web Sites</a:t>
            </a:r>
            <a:r>
              <a:rPr lang="en-US" b="1" dirty="0"/>
              <a:t/>
            </a:r>
            <a:br>
              <a:rPr lang="en-US" b="1" dirty="0"/>
            </a:br>
            <a:r>
              <a:rPr lang="en-US" sz="3200" i="1" dirty="0" smtClean="0"/>
              <a:t>Second-generation </a:t>
            </a:r>
            <a:r>
              <a:rPr lang="en-US" sz="3200" i="1" dirty="0" err="1" smtClean="0"/>
              <a:t>PaaS</a:t>
            </a:r>
            <a:endParaRPr lang="en-US" b="1" i="1" dirty="0" smtClean="0">
              <a:solidFill>
                <a:schemeClr val="tx2"/>
              </a:solidFill>
            </a:endParaRPr>
          </a:p>
        </p:txBody>
      </p:sp>
      <p:sp>
        <p:nvSpPr>
          <p:cNvPr id="78856" name="Rectangle 8"/>
          <p:cNvSpPr>
            <a:spLocks noGrp="1" noChangeArrowheads="1"/>
          </p:cNvSpPr>
          <p:nvPr>
            <p:ph type="subTitle" idx="1"/>
          </p:nvPr>
        </p:nvSpPr>
        <p:spPr>
          <a:xfrm>
            <a:off x="838200" y="4097365"/>
            <a:ext cx="7543801" cy="1158605"/>
          </a:xfrm>
        </p:spPr>
        <p:txBody>
          <a:bodyPr rtlCol="0" anchor="ctr">
            <a:noAutofit/>
          </a:bodyPr>
          <a:lstStyle/>
          <a:p>
            <a:pPr marL="342900" indent="-342900">
              <a:lnSpc>
                <a:spcPct val="90000"/>
              </a:lnSpc>
              <a:defRPr/>
            </a:pPr>
            <a:r>
              <a:rPr lang="en-US" sz="2800" b="1" dirty="0" smtClean="0"/>
              <a:t>Boston Cloud </a:t>
            </a:r>
            <a:r>
              <a:rPr lang="en-US" sz="2800" b="1" dirty="0" err="1" smtClean="0"/>
              <a:t>Meetup</a:t>
            </a:r>
            <a:endParaRPr lang="en-US" sz="2800" b="1" dirty="0"/>
          </a:p>
          <a:p>
            <a:pPr marL="342900" indent="-342900">
              <a:lnSpc>
                <a:spcPct val="90000"/>
              </a:lnSpc>
              <a:defRPr/>
            </a:pPr>
            <a:r>
              <a:rPr lang="en-US" sz="2800" b="1" dirty="0" smtClean="0"/>
              <a:t>14-January-2014</a:t>
            </a:r>
          </a:p>
          <a:p>
            <a:pPr marL="342900" indent="-342900">
              <a:lnSpc>
                <a:spcPct val="90000"/>
              </a:lnSpc>
              <a:defRPr/>
            </a:pPr>
            <a:r>
              <a:rPr lang="en-US" sz="2800" b="1" dirty="0" smtClean="0"/>
              <a:t>(00:30)</a:t>
            </a:r>
            <a:endParaRPr lang="en-US" sz="2800" b="1" dirty="0"/>
          </a:p>
        </p:txBody>
      </p:sp>
      <p:sp>
        <p:nvSpPr>
          <p:cNvPr id="4101" name="Text Box 3"/>
          <p:cNvSpPr txBox="1">
            <a:spLocks noChangeArrowheads="1"/>
          </p:cNvSpPr>
          <p:nvPr/>
        </p:nvSpPr>
        <p:spPr bwMode="auto">
          <a:xfrm>
            <a:off x="838200" y="5598120"/>
            <a:ext cx="3276600" cy="92333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b="1" dirty="0" smtClean="0">
                <a:latin typeface="Calibri" pitchFamily="34" charset="0"/>
              </a:rPr>
              <a:t>Boston </a:t>
            </a:r>
            <a:r>
              <a:rPr lang="en-US" b="1" dirty="0">
                <a:latin typeface="Calibri" pitchFamily="34" charset="0"/>
              </a:rPr>
              <a:t>Azure User Group</a:t>
            </a:r>
          </a:p>
          <a:p>
            <a:pPr eaLnBrk="1" hangingPunct="1"/>
            <a:r>
              <a:rPr lang="en-US" dirty="0">
                <a:latin typeface="Calibri" pitchFamily="34" charset="0"/>
                <a:hlinkClick r:id="rId3"/>
              </a:rPr>
              <a:t>http</a:t>
            </a:r>
            <a:r>
              <a:rPr lang="en-US" dirty="0" smtClean="0">
                <a:latin typeface="Calibri" pitchFamily="34" charset="0"/>
                <a:hlinkClick r:id="rId3"/>
              </a:rPr>
              <a:t>://www.bostonazure.org</a:t>
            </a:r>
            <a:endParaRPr lang="en-US" dirty="0">
              <a:latin typeface="Calibri" pitchFamily="34" charset="0"/>
            </a:endParaRPr>
          </a:p>
          <a:p>
            <a:pPr eaLnBrk="1" hangingPunct="1"/>
            <a:r>
              <a:rPr lang="en-US" b="1" dirty="0">
                <a:latin typeface="Calibri" pitchFamily="34" charset="0"/>
              </a:rPr>
              <a:t>@bostonazure</a:t>
            </a:r>
          </a:p>
        </p:txBody>
      </p:sp>
      <p:sp>
        <p:nvSpPr>
          <p:cNvPr id="4102" name="Text Box 4"/>
          <p:cNvSpPr txBox="1">
            <a:spLocks noChangeArrowheads="1"/>
          </p:cNvSpPr>
          <p:nvPr/>
        </p:nvSpPr>
        <p:spPr bwMode="auto">
          <a:xfrm>
            <a:off x="4876801" y="5598120"/>
            <a:ext cx="3505200" cy="92333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b="1" dirty="0">
                <a:latin typeface="Calibri" pitchFamily="34" charset="0"/>
              </a:rPr>
              <a:t>Bill Wilder</a:t>
            </a:r>
            <a:br>
              <a:rPr lang="en-US" b="1" dirty="0">
                <a:latin typeface="Calibri" pitchFamily="34" charset="0"/>
              </a:rPr>
            </a:br>
            <a:r>
              <a:rPr lang="en-US" dirty="0">
                <a:latin typeface="Calibri" pitchFamily="34" charset="0"/>
                <a:hlinkClick r:id="rId4"/>
              </a:rPr>
              <a:t>http://blog.codingoutloud.com</a:t>
            </a:r>
            <a:endParaRPr lang="en-US" dirty="0">
              <a:latin typeface="Calibri" pitchFamily="34" charset="0"/>
            </a:endParaRPr>
          </a:p>
          <a:p>
            <a:pPr eaLnBrk="1" hangingPunct="1"/>
            <a:r>
              <a:rPr lang="en-US" b="1" dirty="0">
                <a:latin typeface="Calibri" pitchFamily="34" charset="0"/>
              </a:rPr>
              <a:t>@codingoutloud</a:t>
            </a:r>
          </a:p>
        </p:txBody>
      </p:sp>
      <p:pic>
        <p:nvPicPr>
          <p:cNvPr id="4107" name="Picture 2" descr="Boston Azure logo"/>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567050" y="6207522"/>
            <a:ext cx="152400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a:spLocks noChangeArrowheads="1"/>
          </p:cNvSpPr>
          <p:nvPr/>
        </p:nvSpPr>
        <p:spPr bwMode="auto">
          <a:xfrm>
            <a:off x="0" y="3668658"/>
            <a:ext cx="91440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600" b="0" i="0" u="none" strike="noStrike" cap="none" normalizeH="0" baseline="0" dirty="0" smtClean="0">
                <a:ln>
                  <a:noFill/>
                </a:ln>
                <a:solidFill>
                  <a:schemeClr val="tx1"/>
                </a:solidFill>
                <a:effectLst/>
                <a:latin typeface="Arial" pitchFamily="34" charset="0"/>
                <a:cs typeface="Arial" pitchFamily="34" charset="0"/>
                <a:hlinkClick r:id="rId6"/>
              </a:rPr>
              <a:t>  </a:t>
            </a:r>
            <a:r>
              <a:rPr kumimoji="0" lang="en-US" sz="1800" b="0" i="0" u="none" strike="noStrike" cap="none" normalizeH="0" baseline="0" dirty="0" smtClean="0">
                <a:ln>
                  <a:noFill/>
                </a:ln>
                <a:solidFill>
                  <a:schemeClr val="tx1"/>
                </a:solidFill>
                <a:effectLst/>
                <a:latin typeface="Arial" pitchFamily="34" charset="0"/>
                <a:cs typeface="Arial" pitchFamily="34" charset="0"/>
              </a:rPr>
              <a:t> </a:t>
            </a:r>
            <a:r>
              <a:rPr kumimoji="0" lang="en-US" sz="600" b="0" i="0" u="none" strike="noStrike" cap="none" normalizeH="0" baseline="0" dirty="0" smtClean="0">
                <a:ln>
                  <a:noFill/>
                </a:ln>
                <a:solidFill>
                  <a:schemeClr val="tx1"/>
                </a:solidFill>
                <a:effectLst/>
                <a:latin typeface="Arial" pitchFamily="34" charset="0"/>
                <a:cs typeface="Arial" pitchFamily="34" charset="0"/>
              </a:rPr>
              <a:t>                                       </a:t>
            </a:r>
            <a:br>
              <a:rPr kumimoji="0" lang="en-US" sz="600" b="0" i="0" u="none" strike="noStrike" cap="none" normalizeH="0" baseline="0" dirty="0" smtClean="0">
                <a:ln>
                  <a:noFill/>
                </a:ln>
                <a:solidFill>
                  <a:schemeClr val="tx1"/>
                </a:solidFill>
                <a:effectLst/>
                <a:latin typeface="Arial" pitchFamily="34" charset="0"/>
                <a:cs typeface="Arial" pitchFamily="34" charset="0"/>
              </a:rPr>
            </a:br>
            <a:endParaRPr kumimoji="0" lang="en-US" sz="600" b="0" i="0" u="none" strike="noStrike" cap="none" normalizeH="0" baseline="0" dirty="0" smtClean="0">
              <a:ln>
                <a:noFill/>
              </a:ln>
              <a:solidFill>
                <a:schemeClr val="tx1"/>
              </a:solidFill>
              <a:effectLst/>
              <a:latin typeface="Arial" pitchFamily="34" charset="0"/>
              <a:cs typeface="Arial" pitchFamily="34" charset="0"/>
            </a:endParaRPr>
          </a:p>
        </p:txBody>
      </p:sp>
      <p:grpSp>
        <p:nvGrpSpPr>
          <p:cNvPr id="8" name="Group 7"/>
          <p:cNvGrpSpPr/>
          <p:nvPr/>
        </p:nvGrpSpPr>
        <p:grpSpPr>
          <a:xfrm rot="1562121">
            <a:off x="6504246" y="3806382"/>
            <a:ext cx="2924181" cy="2134099"/>
            <a:chOff x="918060" y="1906524"/>
            <a:chExt cx="7003385" cy="4567425"/>
          </a:xfrm>
        </p:grpSpPr>
        <p:sp>
          <p:nvSpPr>
            <p:cNvPr id="9" name="Rounded Rectangle 8"/>
            <p:cNvSpPr/>
            <p:nvPr/>
          </p:nvSpPr>
          <p:spPr>
            <a:xfrm>
              <a:off x="918060" y="1906524"/>
              <a:ext cx="7003385" cy="4567425"/>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2205465" y="2060035"/>
              <a:ext cx="4428575" cy="1515558"/>
            </a:xfrm>
            <a:prstGeom prst="rect">
              <a:avLst/>
            </a:prstGeom>
            <a:noFill/>
          </p:spPr>
          <p:txBody>
            <a:bodyPr wrap="square" lIns="91440" tIns="45720" rIns="91440" bIns="45720">
              <a:spAutoFit/>
            </a:bodyPr>
            <a:lstStyle/>
            <a:p>
              <a:pPr algn="ctr"/>
              <a:r>
                <a:rPr lang="en-US" sz="20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HELLO</a:t>
              </a:r>
            </a:p>
            <a:p>
              <a:pPr algn="ctr"/>
              <a:r>
                <a:rPr lang="en-US"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my name is</a:t>
              </a:r>
              <a:endParaRPr lang="en-US" sz="20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12" name="Rectangle 11"/>
            <p:cNvSpPr/>
            <p:nvPr/>
          </p:nvSpPr>
          <p:spPr>
            <a:xfrm>
              <a:off x="1222555" y="3733495"/>
              <a:ext cx="6394395" cy="2435960"/>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1529900" y="4729516"/>
              <a:ext cx="5785405" cy="435364"/>
            </a:xfrm>
            <a:prstGeom prst="rect">
              <a:avLst/>
            </a:prstGeom>
            <a:noFill/>
          </p:spPr>
          <p:txBody>
            <a:bodyPr wrap="square" rtlCol="0" anchor="ctr">
              <a:spAutoFit/>
            </a:bodyPr>
            <a:lstStyle/>
            <a:p>
              <a:pPr algn="ctr"/>
              <a:r>
                <a:rPr lang="en-US" sz="3200" dirty="0" smtClean="0">
                  <a:solidFill>
                    <a:schemeClr val="tx2"/>
                  </a:solidFill>
                  <a:latin typeface="Script MT Bold" pitchFamily="66" charset="0"/>
                </a:rPr>
                <a:t>Bill Wilder</a:t>
              </a:r>
              <a:endParaRPr lang="en-US" sz="3200" dirty="0">
                <a:solidFill>
                  <a:schemeClr val="tx2"/>
                </a:solidFill>
                <a:latin typeface="Script MT Bold" pitchFamily="66" charset="0"/>
              </a:endParaRPr>
            </a:p>
          </p:txBody>
        </p:sp>
      </p:grpSp>
    </p:spTree>
    <p:extLst>
      <p:ext uri="{BB962C8B-B14F-4D97-AF65-F5344CB8AC3E}">
        <p14:creationId xmlns:p14="http://schemas.microsoft.com/office/powerpoint/2010/main" val="747274304"/>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72515"/>
            <a:ext cx="8229600" cy="1143000"/>
          </a:xfrm>
        </p:spPr>
        <p:txBody>
          <a:bodyPr/>
          <a:lstStyle/>
          <a:p>
            <a:r>
              <a:rPr lang="en-US" dirty="0" smtClean="0"/>
              <a:t>My name is Bill Wilder</a:t>
            </a:r>
            <a:endParaRPr lang="en-US" dirty="0"/>
          </a:p>
        </p:txBody>
      </p:sp>
      <p:grpSp>
        <p:nvGrpSpPr>
          <p:cNvPr id="8" name="Group 7"/>
          <p:cNvGrpSpPr/>
          <p:nvPr/>
        </p:nvGrpSpPr>
        <p:grpSpPr>
          <a:xfrm rot="20814136">
            <a:off x="-76563" y="72260"/>
            <a:ext cx="8116777" cy="5258305"/>
            <a:chOff x="918060" y="1906524"/>
            <a:chExt cx="7003385" cy="4567425"/>
          </a:xfrm>
        </p:grpSpPr>
        <p:sp>
          <p:nvSpPr>
            <p:cNvPr id="4" name="Rounded Rectangle 3"/>
            <p:cNvSpPr/>
            <p:nvPr/>
          </p:nvSpPr>
          <p:spPr>
            <a:xfrm>
              <a:off x="918060" y="1906524"/>
              <a:ext cx="7003385" cy="4567425"/>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2205464" y="1940654"/>
              <a:ext cx="4428576" cy="1754326"/>
            </a:xfrm>
            <a:prstGeom prst="rect">
              <a:avLst/>
            </a:prstGeom>
            <a:noFill/>
          </p:spPr>
          <p:txBody>
            <a:bodyPr wrap="square" lIns="91440" tIns="45720" rIns="91440" bIns="45720">
              <a:spAutoFit/>
            </a:bodyPr>
            <a:lstStyle/>
            <a:p>
              <a:pPr algn="ctr"/>
              <a:r>
                <a:rPr lang="en-US" sz="54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HELLO</a:t>
              </a:r>
            </a:p>
            <a:p>
              <a:pPr algn="ctr"/>
              <a:r>
                <a:rPr lang="en-US" sz="54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my name is</a:t>
              </a:r>
              <a:endParaRPr lang="en-US" sz="54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6" name="Rectangle 5"/>
            <p:cNvSpPr/>
            <p:nvPr/>
          </p:nvSpPr>
          <p:spPr>
            <a:xfrm>
              <a:off x="1222555" y="3733495"/>
              <a:ext cx="6394395" cy="2435960"/>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1529900" y="4454552"/>
              <a:ext cx="5785405" cy="985298"/>
            </a:xfrm>
            <a:prstGeom prst="rect">
              <a:avLst/>
            </a:prstGeom>
            <a:noFill/>
          </p:spPr>
          <p:txBody>
            <a:bodyPr wrap="square" rtlCol="0" anchor="ctr">
              <a:spAutoFit/>
            </a:bodyPr>
            <a:lstStyle/>
            <a:p>
              <a:pPr algn="ctr"/>
              <a:r>
                <a:rPr lang="en-US" sz="8000" dirty="0" smtClean="0">
                  <a:solidFill>
                    <a:schemeClr val="tx2"/>
                  </a:solidFill>
                  <a:latin typeface="Script MT Bold" pitchFamily="66" charset="0"/>
                </a:rPr>
                <a:t>Bill Wilder</a:t>
              </a:r>
              <a:endParaRPr lang="en-US" sz="8000" dirty="0">
                <a:solidFill>
                  <a:schemeClr val="tx2"/>
                </a:solidFill>
                <a:latin typeface="Script MT Bold" pitchFamily="66" charset="0"/>
              </a:endParaRPr>
            </a:p>
          </p:txBody>
        </p:sp>
      </p:grpSp>
      <p:sp>
        <p:nvSpPr>
          <p:cNvPr id="3" name="TextBox 2"/>
          <p:cNvSpPr txBox="1"/>
          <p:nvPr/>
        </p:nvSpPr>
        <p:spPr>
          <a:xfrm>
            <a:off x="5541004" y="4951475"/>
            <a:ext cx="3598421" cy="1938992"/>
          </a:xfrm>
          <a:prstGeom prst="rect">
            <a:avLst/>
          </a:prstGeom>
          <a:noFill/>
        </p:spPr>
        <p:txBody>
          <a:bodyPr wrap="none" rtlCol="0">
            <a:spAutoFit/>
          </a:bodyPr>
          <a:lstStyle/>
          <a:p>
            <a:r>
              <a:rPr lang="en-US" sz="2400" b="1" dirty="0" smtClean="0"/>
              <a:t>codingoutloud</a:t>
            </a:r>
            <a:r>
              <a:rPr lang="en-US" sz="2400" dirty="0" smtClean="0"/>
              <a:t>@gmail.com</a:t>
            </a:r>
          </a:p>
          <a:p>
            <a:r>
              <a:rPr lang="en-US" sz="2400" dirty="0" smtClean="0"/>
              <a:t>blog.</a:t>
            </a:r>
            <a:r>
              <a:rPr lang="en-US" sz="2400" b="1" dirty="0" smtClean="0"/>
              <a:t>codingoutloud</a:t>
            </a:r>
            <a:r>
              <a:rPr lang="en-US" sz="2400" dirty="0" smtClean="0"/>
              <a:t>.com</a:t>
            </a:r>
          </a:p>
          <a:p>
            <a:r>
              <a:rPr lang="en-US" sz="2400" dirty="0"/>
              <a:t>@</a:t>
            </a:r>
            <a:r>
              <a:rPr lang="en-US" sz="2400" b="1" dirty="0" err="1" smtClean="0"/>
              <a:t>codingoutloud</a:t>
            </a:r>
            <a:endParaRPr lang="en-US" sz="2400" b="1" dirty="0" smtClean="0"/>
          </a:p>
          <a:p>
            <a:endParaRPr lang="en-US" sz="2400" b="1" dirty="0"/>
          </a:p>
          <a:p>
            <a:r>
              <a:rPr lang="en-US" sz="2400" b="1" dirty="0" smtClean="0"/>
              <a:t>www.devpartners.com</a:t>
            </a:r>
            <a:endParaRPr lang="en-US" sz="2400" b="1" dirty="0"/>
          </a:p>
        </p:txBody>
      </p:sp>
    </p:spTree>
    <p:extLst>
      <p:ext uri="{BB962C8B-B14F-4D97-AF65-F5344CB8AC3E}">
        <p14:creationId xmlns:p14="http://schemas.microsoft.com/office/powerpoint/2010/main" val="12475787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1223134">
            <a:off x="6975" y="2086184"/>
            <a:ext cx="9005248" cy="2819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Rectangle 17"/>
          <p:cNvSpPr/>
          <p:nvPr/>
        </p:nvSpPr>
        <p:spPr>
          <a:xfrm>
            <a:off x="2716465" y="5638800"/>
            <a:ext cx="3697422" cy="369332"/>
          </a:xfrm>
          <a:prstGeom prst="rect">
            <a:avLst/>
          </a:prstGeom>
        </p:spPr>
        <p:txBody>
          <a:bodyPr wrap="none">
            <a:spAutoFit/>
          </a:bodyPr>
          <a:lstStyle/>
          <a:p>
            <a:r>
              <a:rPr lang="en-US" dirty="0"/>
              <a:t>http://www.dilbert.com/2011-01-07/</a:t>
            </a:r>
          </a:p>
        </p:txBody>
      </p:sp>
      <p:sp>
        <p:nvSpPr>
          <p:cNvPr id="2" name="Title 1"/>
          <p:cNvSpPr>
            <a:spLocks noGrp="1"/>
          </p:cNvSpPr>
          <p:nvPr>
            <p:ph type="title"/>
          </p:nvPr>
        </p:nvSpPr>
        <p:spPr>
          <a:xfrm rot="21195392">
            <a:off x="1856795" y="353170"/>
            <a:ext cx="5489145" cy="929797"/>
          </a:xfrm>
        </p:spPr>
        <p:txBody>
          <a:bodyPr>
            <a:normAutofit/>
          </a:bodyPr>
          <a:lstStyle/>
          <a:p>
            <a:r>
              <a:rPr lang="en-US" b="1" dirty="0" smtClean="0"/>
              <a:t>Who is this guy???</a:t>
            </a:r>
            <a:endParaRPr lang="en-US" b="1" dirty="0"/>
          </a:p>
        </p:txBody>
      </p:sp>
      <p:sp>
        <p:nvSpPr>
          <p:cNvPr id="3" name="Content Placeholder 2"/>
          <p:cNvSpPr txBox="1">
            <a:spLocks/>
          </p:cNvSpPr>
          <p:nvPr/>
        </p:nvSpPr>
        <p:spPr>
          <a:xfrm>
            <a:off x="-9341" y="-51514"/>
            <a:ext cx="9172682" cy="6936845"/>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defRPr/>
            </a:pPr>
            <a:endParaRPr lang="en-US" sz="4400" i="1" dirty="0" smtClean="0"/>
          </a:p>
        </p:txBody>
      </p:sp>
      <p:pic>
        <p:nvPicPr>
          <p:cNvPr id="11"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56251" y="1651872"/>
            <a:ext cx="4309152" cy="3218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descr="http://codingoutloud.files.wordpress.com/2006/10/mvp_fullcolor_forscreen1.png?w=95">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76495" y="4731588"/>
            <a:ext cx="1091852" cy="1723981"/>
          </a:xfrm>
          <a:prstGeom prst="rect">
            <a:avLst/>
          </a:prstGeom>
          <a:noFill/>
          <a:extLst>
            <a:ext uri="{909E8E84-426E-40DD-AFC4-6F175D3DCCD1}">
              <a14:hiddenFill xmlns:a14="http://schemas.microsoft.com/office/drawing/2010/main">
                <a:solidFill>
                  <a:srgbClr val="FFFFFF"/>
                </a:solidFill>
              </a14:hiddenFill>
            </a:ext>
          </a:extLst>
        </p:spPr>
      </p:pic>
      <p:pic>
        <p:nvPicPr>
          <p:cNvPr id="12" name="Content Placeholder 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180990" y="203168"/>
            <a:ext cx="3810000" cy="1876280"/>
          </a:xfrm>
          <a:prstGeom prst="rect">
            <a:avLst/>
          </a:prstGeom>
        </p:spPr>
      </p:pic>
      <p:pic>
        <p:nvPicPr>
          <p:cNvPr id="13" name="Picture 1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347957" y="4731588"/>
            <a:ext cx="2517446" cy="1632000"/>
          </a:xfrm>
          <a:prstGeom prst="rect">
            <a:avLst/>
          </a:prstGeom>
        </p:spPr>
      </p:pic>
      <p:sp>
        <p:nvSpPr>
          <p:cNvPr id="14" name="Title 1"/>
          <p:cNvSpPr txBox="1">
            <a:spLocks/>
          </p:cNvSpPr>
          <p:nvPr/>
        </p:nvSpPr>
        <p:spPr>
          <a:xfrm>
            <a:off x="5805746" y="6125073"/>
            <a:ext cx="3684390" cy="85833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400" b="1" dirty="0" smtClean="0"/>
              <a:t>www.devpartners.com</a:t>
            </a:r>
          </a:p>
        </p:txBody>
      </p:sp>
      <p:sp>
        <p:nvSpPr>
          <p:cNvPr id="15" name="Title 1"/>
          <p:cNvSpPr txBox="1">
            <a:spLocks/>
          </p:cNvSpPr>
          <p:nvPr/>
        </p:nvSpPr>
        <p:spPr>
          <a:xfrm>
            <a:off x="5690443" y="1906525"/>
            <a:ext cx="3349445" cy="85833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400" b="1" dirty="0" smtClean="0"/>
              <a:t>www.bostonazure.org</a:t>
            </a:r>
          </a:p>
        </p:txBody>
      </p:sp>
      <p:sp>
        <p:nvSpPr>
          <p:cNvPr id="16" name="Title 1"/>
          <p:cNvSpPr txBox="1">
            <a:spLocks/>
          </p:cNvSpPr>
          <p:nvPr/>
        </p:nvSpPr>
        <p:spPr>
          <a:xfrm>
            <a:off x="-9341" y="-51514"/>
            <a:ext cx="4885836" cy="85833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400" b="1" dirty="0" smtClean="0"/>
              <a:t>www.cloudarchitecturepatterns.com</a:t>
            </a:r>
          </a:p>
        </p:txBody>
      </p:sp>
      <p:pic>
        <p:nvPicPr>
          <p:cNvPr id="1026" name="Picture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28471" y="622319"/>
            <a:ext cx="4285654" cy="56249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21164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15"/>
                                        </p:tgtEl>
                                        <p:attrNameLst>
                                          <p:attrName>style.visibility</p:attrName>
                                        </p:attrNameLst>
                                      </p:cBhvr>
                                      <p:to>
                                        <p:strVal val="visible"/>
                                      </p:to>
                                    </p:set>
                                  </p:childTnLst>
                                </p:cTn>
                              </p:par>
                            </p:childTnLst>
                          </p:cTn>
                        </p:par>
                        <p:par>
                          <p:cTn id="14" fill="hold">
                            <p:stCondLst>
                              <p:cond delay="0"/>
                            </p:stCondLst>
                            <p:childTnLst>
                              <p:par>
                                <p:cTn id="15" presetID="6" presetClass="entr" presetSubtype="16"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circle(in)">
                                      <p:cBhvr>
                                        <p:cTn id="17" dur="2000"/>
                                        <p:tgtEl>
                                          <p:spTgt spid="3"/>
                                        </p:tgtEl>
                                      </p:cBhvr>
                                    </p:animEffect>
                                  </p:childTnLst>
                                </p:cTn>
                              </p:par>
                            </p:childTnLst>
                          </p:cTn>
                        </p:par>
                        <p:par>
                          <p:cTn id="18" fill="hold">
                            <p:stCondLst>
                              <p:cond delay="2000"/>
                            </p:stCondLst>
                            <p:childTnLst>
                              <p:par>
                                <p:cTn id="19" presetID="1" presetClass="entr" presetSubtype="0"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4" grpId="0"/>
      <p:bldP spid="15" grpId="0"/>
      <p:bldP spid="1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a:t>
            </a:r>
            <a:endParaRPr lang="en-US" dirty="0"/>
          </a:p>
        </p:txBody>
      </p:sp>
      <p:sp>
        <p:nvSpPr>
          <p:cNvPr id="3" name="Content Placeholder 2"/>
          <p:cNvSpPr>
            <a:spLocks noGrp="1"/>
          </p:cNvSpPr>
          <p:nvPr>
            <p:ph idx="1"/>
          </p:nvPr>
        </p:nvSpPr>
        <p:spPr>
          <a:xfrm>
            <a:off x="457200" y="1297535"/>
            <a:ext cx="8377730" cy="5480909"/>
          </a:xfrm>
        </p:spPr>
        <p:txBody>
          <a:bodyPr>
            <a:normAutofit/>
          </a:bodyPr>
          <a:lstStyle/>
          <a:p>
            <a:pPr marL="514350" indent="-514350">
              <a:buFont typeface="+mj-lt"/>
              <a:buAutoNum type="arabicPeriod"/>
            </a:pPr>
            <a:r>
              <a:rPr lang="en-US" dirty="0" smtClean="0"/>
              <a:t>What is Windows Azure</a:t>
            </a:r>
          </a:p>
          <a:p>
            <a:pPr marL="514350" indent="-514350">
              <a:buFont typeface="+mj-lt"/>
              <a:buAutoNum type="arabicPeriod"/>
            </a:pPr>
            <a:r>
              <a:rPr lang="en-US" dirty="0" smtClean="0"/>
              <a:t>Why Windows Azure Web Sites is “</a:t>
            </a:r>
            <a:r>
              <a:rPr lang="en-US" dirty="0" err="1" smtClean="0"/>
              <a:t>PaaS</a:t>
            </a:r>
            <a:r>
              <a:rPr lang="en-US" dirty="0" smtClean="0"/>
              <a:t> 2.0” </a:t>
            </a:r>
          </a:p>
          <a:p>
            <a:pPr marL="514350" indent="-514350">
              <a:buFont typeface="+mj-lt"/>
              <a:buAutoNum type="arabicPeriod"/>
            </a:pPr>
            <a:r>
              <a:rPr lang="en-US" dirty="0" smtClean="0"/>
              <a:t>Demos</a:t>
            </a:r>
          </a:p>
        </p:txBody>
      </p:sp>
    </p:spTree>
    <p:extLst>
      <p:ext uri="{BB962C8B-B14F-4D97-AF65-F5344CB8AC3E}">
        <p14:creationId xmlns:p14="http://schemas.microsoft.com/office/powerpoint/2010/main" val="39811337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6200000">
            <a:off x="-2857500" y="2857499"/>
            <a:ext cx="6858002" cy="1143000"/>
          </a:xfrm>
        </p:spPr>
        <p:txBody>
          <a:bodyPr>
            <a:normAutofit fontScale="90000"/>
          </a:bodyPr>
          <a:lstStyle/>
          <a:p>
            <a:r>
              <a:rPr lang="en-US" sz="4900" b="1" dirty="0" err="1" smtClean="0"/>
              <a:t>IaaS</a:t>
            </a:r>
            <a:r>
              <a:rPr lang="en-US" sz="4900" b="1" dirty="0" smtClean="0"/>
              <a:t> </a:t>
            </a:r>
            <a:r>
              <a:rPr lang="en-US" sz="4900" dirty="0" smtClean="0"/>
              <a:t>According to Gartner</a:t>
            </a:r>
            <a:r>
              <a:rPr lang="en-US" dirty="0" smtClean="0"/>
              <a:t> </a:t>
            </a:r>
            <a:r>
              <a:rPr lang="en-US" sz="1600" dirty="0" smtClean="0">
                <a:hlinkClick r:id="rId3"/>
              </a:rPr>
              <a:t>http</a:t>
            </a:r>
            <a:r>
              <a:rPr lang="en-US" sz="1600" dirty="0">
                <a:hlinkClick r:id="rId3"/>
              </a:rPr>
              <a:t>://</a:t>
            </a:r>
            <a:r>
              <a:rPr lang="en-US" sz="1600" dirty="0" smtClean="0">
                <a:hlinkClick r:id="rId3"/>
              </a:rPr>
              <a:t>www.gartner.com/technology/reprints.do?id=1-1IMDMZ8&amp;ct=130819&amp;st=sb</a:t>
            </a:r>
            <a:r>
              <a:rPr lang="en-US" sz="1600" dirty="0" smtClean="0"/>
              <a:t> </a:t>
            </a:r>
            <a:endParaRPr lang="en-US" dirty="0"/>
          </a:p>
        </p:txBody>
      </p:sp>
      <p:pic>
        <p:nvPicPr>
          <p:cNvPr id="3074" name="Picture 2" descr="Figure 1.Magic Quadrant for Cloud Infrastructure as a Servic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2475" y="61917"/>
            <a:ext cx="6703465" cy="6703465"/>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a:spLocks/>
          </p:cNvSpPr>
          <p:nvPr/>
        </p:nvSpPr>
        <p:spPr>
          <a:xfrm>
            <a:off x="7012535" y="4951475"/>
            <a:ext cx="2131465"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5400" b="1" dirty="0" smtClean="0">
                <a:effectLst>
                  <a:outerShdw blurRad="38100" dist="38100" dir="2700000" algn="tl">
                    <a:srgbClr val="000000">
                      <a:alpha val="43137"/>
                    </a:srgbClr>
                  </a:outerShdw>
                </a:effectLst>
              </a:rPr>
              <a:t>Aug</a:t>
            </a:r>
            <a:br>
              <a:rPr lang="en-US" sz="5400" b="1" dirty="0" smtClean="0">
                <a:effectLst>
                  <a:outerShdw blurRad="38100" dist="38100" dir="2700000" algn="tl">
                    <a:srgbClr val="000000">
                      <a:alpha val="43137"/>
                    </a:srgbClr>
                  </a:outerShdw>
                </a:effectLst>
              </a:rPr>
            </a:br>
            <a:r>
              <a:rPr lang="en-US" sz="5400" b="1" dirty="0" smtClean="0">
                <a:effectLst>
                  <a:outerShdw blurRad="38100" dist="38100" dir="2700000" algn="tl">
                    <a:srgbClr val="000000">
                      <a:alpha val="43137"/>
                    </a:srgbClr>
                  </a:outerShdw>
                </a:effectLst>
              </a:rPr>
              <a:t>2013</a:t>
            </a:r>
            <a:endParaRPr lang="en-US" sz="5400" b="1" dirty="0">
              <a:effectLst>
                <a:outerShdw blurRad="38100" dist="38100" dir="2700000" algn="tl">
                  <a:srgbClr val="000000">
                    <a:alpha val="43137"/>
                  </a:srgbClr>
                </a:outerShdw>
              </a:effectLst>
            </a:endParaRPr>
          </a:p>
        </p:txBody>
      </p:sp>
      <p:sp>
        <p:nvSpPr>
          <p:cNvPr id="3" name="Oval 2"/>
          <p:cNvSpPr/>
          <p:nvPr/>
        </p:nvSpPr>
        <p:spPr>
          <a:xfrm>
            <a:off x="5724665" y="3798810"/>
            <a:ext cx="1217980" cy="608990"/>
          </a:xfrm>
          <a:prstGeom prst="ellipse">
            <a:avLst/>
          </a:prstGeom>
          <a:noFill/>
          <a:ln w="4762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75965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ppt_w</p:attrName>
                                        </p:attrNameLst>
                                      </p:cBhvr>
                                      <p:tavLst>
                                        <p:tav tm="0" fmla="#ppt_w*sin(2.5*pi*$)">
                                          <p:val>
                                            <p:fltVal val="0"/>
                                          </p:val>
                                        </p:tav>
                                        <p:tav tm="100000">
                                          <p:val>
                                            <p:fltVal val="1"/>
                                          </p:val>
                                        </p:tav>
                                      </p:tavLst>
                                    </p:anim>
                                    <p:anim calcmode="lin" valueType="num">
                                      <p:cBhvr>
                                        <p:cTn id="9" dur="2000" fill="hold"/>
                                        <p:tgtEl>
                                          <p:spTgt spid="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6200000">
            <a:off x="-2857500" y="2857499"/>
            <a:ext cx="6858002" cy="1143000"/>
          </a:xfrm>
        </p:spPr>
        <p:txBody>
          <a:bodyPr>
            <a:normAutofit/>
          </a:bodyPr>
          <a:lstStyle/>
          <a:p>
            <a:r>
              <a:rPr lang="en-US" b="1" dirty="0" err="1" smtClean="0"/>
              <a:t>PaaS</a:t>
            </a:r>
            <a:r>
              <a:rPr lang="en-US" b="1" dirty="0" smtClean="0"/>
              <a:t> </a:t>
            </a:r>
            <a:r>
              <a:rPr lang="en-US" dirty="0" smtClean="0"/>
              <a:t>According to Gartner</a:t>
            </a:r>
            <a:r>
              <a:rPr lang="en-US" dirty="0"/>
              <a:t/>
            </a:r>
            <a:br>
              <a:rPr lang="en-US" dirty="0"/>
            </a:br>
            <a:r>
              <a:rPr lang="en-US" sz="1400" dirty="0">
                <a:hlinkClick r:id="rId3"/>
              </a:rPr>
              <a:t>http://</a:t>
            </a:r>
            <a:r>
              <a:rPr lang="en-US" sz="1400" dirty="0" smtClean="0">
                <a:hlinkClick r:id="rId3"/>
              </a:rPr>
              <a:t>www.gartner.com/technology/reprints.do?ct=140108&amp;id=1-1P502BX&amp;st=sb</a:t>
            </a:r>
            <a:r>
              <a:rPr lang="en-US" sz="1400" dirty="0" smtClean="0"/>
              <a:t> </a:t>
            </a:r>
            <a:r>
              <a:rPr lang="en-US" sz="1600" dirty="0" smtClean="0"/>
              <a:t> </a:t>
            </a:r>
            <a:endParaRPr lang="en-US" dirty="0"/>
          </a:p>
        </p:txBody>
      </p:sp>
      <p:pic>
        <p:nvPicPr>
          <p:cNvPr id="4098" name="Picture 2" descr="Figure 1.Magic Quadrant for Enterprise Application Platform as a Servic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7050" y="73759"/>
            <a:ext cx="6698890" cy="6698891"/>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p:cNvSpPr txBox="1">
            <a:spLocks/>
          </p:cNvSpPr>
          <p:nvPr/>
        </p:nvSpPr>
        <p:spPr>
          <a:xfrm>
            <a:off x="7012535" y="4951475"/>
            <a:ext cx="2131465"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5400" b="1" dirty="0" smtClean="0">
                <a:effectLst>
                  <a:outerShdw blurRad="38100" dist="38100" dir="2700000" algn="tl">
                    <a:srgbClr val="000000">
                      <a:alpha val="43137"/>
                    </a:srgbClr>
                  </a:outerShdw>
                </a:effectLst>
              </a:rPr>
              <a:t>Jan</a:t>
            </a:r>
            <a:br>
              <a:rPr lang="en-US" sz="5400" b="1" dirty="0" smtClean="0">
                <a:effectLst>
                  <a:outerShdw blurRad="38100" dist="38100" dir="2700000" algn="tl">
                    <a:srgbClr val="000000">
                      <a:alpha val="43137"/>
                    </a:srgbClr>
                  </a:outerShdw>
                </a:effectLst>
              </a:rPr>
            </a:br>
            <a:r>
              <a:rPr lang="en-US" sz="5400" b="1" dirty="0" smtClean="0">
                <a:effectLst>
                  <a:outerShdw blurRad="38100" dist="38100" dir="2700000" algn="tl">
                    <a:srgbClr val="000000">
                      <a:alpha val="43137"/>
                    </a:srgbClr>
                  </a:outerShdw>
                </a:effectLst>
              </a:rPr>
              <a:t>2014</a:t>
            </a:r>
            <a:endParaRPr lang="en-US" sz="5400" b="1" dirty="0">
              <a:effectLst>
                <a:outerShdw blurRad="38100" dist="38100" dir="2700000" algn="tl">
                  <a:srgbClr val="000000">
                    <a:alpha val="43137"/>
                  </a:srgbClr>
                </a:outerShdw>
              </a:effectLst>
            </a:endParaRPr>
          </a:p>
        </p:txBody>
      </p:sp>
      <p:sp>
        <p:nvSpPr>
          <p:cNvPr id="7" name="Oval 6"/>
          <p:cNvSpPr/>
          <p:nvPr/>
        </p:nvSpPr>
        <p:spPr>
          <a:xfrm>
            <a:off x="5567909" y="2676317"/>
            <a:ext cx="1217980" cy="608990"/>
          </a:xfrm>
          <a:prstGeom prst="ellipse">
            <a:avLst/>
          </a:prstGeom>
          <a:noFill/>
          <a:ln w="4762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63836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anim calcmode="lin" valueType="num">
                                      <p:cBhvr>
                                        <p:cTn id="8" dur="2000" fill="hold"/>
                                        <p:tgtEl>
                                          <p:spTgt spid="7"/>
                                        </p:tgtEl>
                                        <p:attrNameLst>
                                          <p:attrName>ppt_w</p:attrName>
                                        </p:attrNameLst>
                                      </p:cBhvr>
                                      <p:tavLst>
                                        <p:tav tm="0" fmla="#ppt_w*sin(2.5*pi*$)">
                                          <p:val>
                                            <p:fltVal val="0"/>
                                          </p:val>
                                        </p:tav>
                                        <p:tav tm="100000">
                                          <p:val>
                                            <p:fltVal val="1"/>
                                          </p:val>
                                        </p:tav>
                                      </p:tavLst>
                                    </p:anim>
                                    <p:anim calcmode="lin" valueType="num">
                                      <p:cBhvr>
                                        <p:cTn id="9" dur="2000" fill="hold"/>
                                        <p:tgtEl>
                                          <p:spTgt spid="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1130466727"/>
              </p:ext>
            </p:extLst>
          </p:nvPr>
        </p:nvGraphicFramePr>
        <p:xfrm>
          <a:off x="-234605" y="0"/>
          <a:ext cx="9563557"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itle 1"/>
          <p:cNvSpPr>
            <a:spLocks noGrp="1"/>
          </p:cNvSpPr>
          <p:nvPr>
            <p:ph type="title"/>
          </p:nvPr>
        </p:nvSpPr>
        <p:spPr>
          <a:xfrm>
            <a:off x="426637" y="5560465"/>
            <a:ext cx="8229600" cy="1143000"/>
          </a:xfrm>
        </p:spPr>
        <p:txBody>
          <a:bodyPr/>
          <a:lstStyle/>
          <a:p>
            <a:r>
              <a:rPr lang="en-US" dirty="0" smtClean="0"/>
              <a:t>Original </a:t>
            </a:r>
            <a:r>
              <a:rPr lang="en-US" dirty="0" err="1" smtClean="0"/>
              <a:t>PaaS</a:t>
            </a:r>
            <a:r>
              <a:rPr lang="en-US" dirty="0" smtClean="0"/>
              <a:t>-focused S+S Vision</a:t>
            </a:r>
            <a:endParaRPr lang="en-US" dirty="0"/>
          </a:p>
        </p:txBody>
      </p:sp>
      <p:pic>
        <p:nvPicPr>
          <p:cNvPr id="6146"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156285" y="334137"/>
            <a:ext cx="3678645" cy="27476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itle 1"/>
          <p:cNvSpPr txBox="1">
            <a:spLocks/>
          </p:cNvSpPr>
          <p:nvPr/>
        </p:nvSpPr>
        <p:spPr>
          <a:xfrm>
            <a:off x="5485485" y="3429000"/>
            <a:ext cx="3354019"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5400" b="1" dirty="0" smtClean="0">
                <a:effectLst>
                  <a:outerShdw blurRad="38100" dist="38100" dir="2700000" algn="tl">
                    <a:srgbClr val="000000">
                      <a:alpha val="43137"/>
                    </a:srgbClr>
                  </a:outerShdw>
                </a:effectLst>
              </a:rPr>
              <a:t>2008-2012</a:t>
            </a:r>
            <a:endParaRPr lang="en-US" sz="54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383364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fade">
                                      <p:cBhvr>
                                        <p:cTn id="7" dur="500"/>
                                        <p:tgtEl>
                                          <p:spTgt spid="6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3525698901"/>
              </p:ext>
            </p:extLst>
          </p:nvPr>
        </p:nvGraphicFramePr>
        <p:xfrm>
          <a:off x="-234605" y="0"/>
          <a:ext cx="9563557"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itle 1"/>
          <p:cNvSpPr txBox="1">
            <a:spLocks/>
          </p:cNvSpPr>
          <p:nvPr/>
        </p:nvSpPr>
        <p:spPr>
          <a:xfrm>
            <a:off x="6703465" y="3429000"/>
            <a:ext cx="2131465"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5400" b="1" dirty="0" smtClean="0">
                <a:effectLst>
                  <a:outerShdw blurRad="38100" dist="38100" dir="2700000" algn="tl">
                    <a:srgbClr val="000000">
                      <a:alpha val="43137"/>
                    </a:srgbClr>
                  </a:outerShdw>
                </a:effectLst>
              </a:rPr>
              <a:t>2012</a:t>
            </a:r>
            <a:endParaRPr lang="en-US" sz="54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69079227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55367506"/>
              </p:ext>
            </p:extLst>
          </p:nvPr>
        </p:nvGraphicFramePr>
        <p:xfrm>
          <a:off x="-234605" y="0"/>
          <a:ext cx="9563557"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itle 1"/>
          <p:cNvSpPr txBox="1">
            <a:spLocks/>
          </p:cNvSpPr>
          <p:nvPr/>
        </p:nvSpPr>
        <p:spPr>
          <a:xfrm>
            <a:off x="6703465" y="3429000"/>
            <a:ext cx="2131465"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5400" b="1" dirty="0" smtClean="0">
                <a:effectLst>
                  <a:outerShdw blurRad="38100" dist="38100" dir="2700000" algn="tl">
                    <a:srgbClr val="000000">
                      <a:alpha val="43137"/>
                    </a:srgbClr>
                  </a:outerShdw>
                </a:effectLst>
              </a:rPr>
              <a:t>2013</a:t>
            </a:r>
            <a:endParaRPr lang="en-US" sz="54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65926791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1936974417"/>
              </p:ext>
            </p:extLst>
          </p:nvPr>
        </p:nvGraphicFramePr>
        <p:xfrm>
          <a:off x="-234605" y="0"/>
          <a:ext cx="9563557"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extBox 1"/>
          <p:cNvSpPr txBox="1"/>
          <p:nvPr/>
        </p:nvSpPr>
        <p:spPr>
          <a:xfrm>
            <a:off x="1527050" y="2211020"/>
            <a:ext cx="1661609" cy="923330"/>
          </a:xfrm>
          <a:prstGeom prst="rect">
            <a:avLst/>
          </a:prstGeom>
          <a:noFill/>
        </p:spPr>
        <p:txBody>
          <a:bodyPr wrap="none" rtlCol="0">
            <a:spAutoFit/>
          </a:bodyPr>
          <a:lstStyle/>
          <a:p>
            <a:r>
              <a:rPr lang="en-US" dirty="0" smtClean="0"/>
              <a:t>Stateless Nodes</a:t>
            </a:r>
          </a:p>
          <a:p>
            <a:r>
              <a:rPr lang="en-US" dirty="0" smtClean="0"/>
              <a:t>HA</a:t>
            </a:r>
          </a:p>
          <a:p>
            <a:r>
              <a:rPr lang="en-US" dirty="0" smtClean="0"/>
              <a:t>Internet Scale</a:t>
            </a:r>
          </a:p>
        </p:txBody>
      </p:sp>
      <p:sp>
        <p:nvSpPr>
          <p:cNvPr id="4" name="TextBox 3"/>
          <p:cNvSpPr txBox="1"/>
          <p:nvPr/>
        </p:nvSpPr>
        <p:spPr>
          <a:xfrm>
            <a:off x="3996050" y="884490"/>
            <a:ext cx="1184940" cy="1477328"/>
          </a:xfrm>
          <a:prstGeom prst="rect">
            <a:avLst/>
          </a:prstGeom>
          <a:noFill/>
        </p:spPr>
        <p:txBody>
          <a:bodyPr wrap="none" rtlCol="0">
            <a:spAutoFit/>
          </a:bodyPr>
          <a:lstStyle/>
          <a:p>
            <a:r>
              <a:rPr lang="en-US" dirty="0" smtClean="0"/>
              <a:t>RDP</a:t>
            </a:r>
          </a:p>
          <a:p>
            <a:r>
              <a:rPr lang="en-US" dirty="0" smtClean="0"/>
              <a:t>Full Admin</a:t>
            </a:r>
          </a:p>
          <a:p>
            <a:endParaRPr lang="en-US" dirty="0" smtClean="0"/>
          </a:p>
          <a:p>
            <a:r>
              <a:rPr lang="en-US" dirty="0" smtClean="0"/>
              <a:t>Java</a:t>
            </a:r>
          </a:p>
          <a:p>
            <a:r>
              <a:rPr lang="en-US" dirty="0" smtClean="0"/>
              <a:t>C++</a:t>
            </a:r>
          </a:p>
        </p:txBody>
      </p:sp>
      <p:sp>
        <p:nvSpPr>
          <p:cNvPr id="5" name="TextBox 4"/>
          <p:cNvSpPr txBox="1"/>
          <p:nvPr/>
        </p:nvSpPr>
        <p:spPr>
          <a:xfrm>
            <a:off x="5913849" y="2085574"/>
            <a:ext cx="1529008" cy="923330"/>
          </a:xfrm>
          <a:prstGeom prst="rect">
            <a:avLst/>
          </a:prstGeom>
          <a:noFill/>
        </p:spPr>
        <p:txBody>
          <a:bodyPr wrap="none" rtlCol="0">
            <a:spAutoFit/>
          </a:bodyPr>
          <a:lstStyle/>
          <a:p>
            <a:r>
              <a:rPr lang="en-US" dirty="0" smtClean="0"/>
              <a:t>Linux/Win2k</a:t>
            </a:r>
          </a:p>
          <a:p>
            <a:r>
              <a:rPr lang="en-US" dirty="0" smtClean="0"/>
              <a:t>Networking</a:t>
            </a:r>
          </a:p>
          <a:p>
            <a:r>
              <a:rPr lang="en-US" dirty="0" smtClean="0"/>
              <a:t>Endpoint ACLs</a:t>
            </a:r>
          </a:p>
        </p:txBody>
      </p:sp>
      <p:sp>
        <p:nvSpPr>
          <p:cNvPr id="6" name="TextBox 5"/>
          <p:cNvSpPr txBox="1"/>
          <p:nvPr/>
        </p:nvSpPr>
        <p:spPr>
          <a:xfrm>
            <a:off x="4013971" y="2272916"/>
            <a:ext cx="1112292" cy="1938992"/>
          </a:xfrm>
          <a:prstGeom prst="rect">
            <a:avLst/>
          </a:prstGeom>
          <a:noFill/>
        </p:spPr>
        <p:txBody>
          <a:bodyPr wrap="none" rtlCol="0">
            <a:spAutoFit/>
          </a:bodyPr>
          <a:lstStyle/>
          <a:p>
            <a:r>
              <a:rPr lang="en-US" dirty="0" smtClean="0"/>
              <a:t>.NET</a:t>
            </a:r>
          </a:p>
          <a:p>
            <a:r>
              <a:rPr lang="en-US" dirty="0" smtClean="0"/>
              <a:t>PHP</a:t>
            </a:r>
          </a:p>
          <a:p>
            <a:r>
              <a:rPr lang="en-US" dirty="0" smtClean="0"/>
              <a:t>Python</a:t>
            </a:r>
          </a:p>
          <a:p>
            <a:r>
              <a:rPr lang="en-US" dirty="0" smtClean="0"/>
              <a:t>Node.js</a:t>
            </a:r>
          </a:p>
          <a:p>
            <a:endParaRPr lang="en-US" sz="1200" dirty="0" smtClean="0"/>
          </a:p>
          <a:p>
            <a:r>
              <a:rPr lang="en-US" dirty="0" err="1" smtClean="0"/>
              <a:t>Mgmt</a:t>
            </a:r>
            <a:r>
              <a:rPr lang="en-US" dirty="0" smtClean="0"/>
              <a:t> API</a:t>
            </a:r>
          </a:p>
          <a:p>
            <a:r>
              <a:rPr lang="en-US" dirty="0" smtClean="0"/>
              <a:t>Portal</a:t>
            </a:r>
          </a:p>
        </p:txBody>
      </p:sp>
      <p:sp>
        <p:nvSpPr>
          <p:cNvPr id="7" name="TextBox 6"/>
          <p:cNvSpPr txBox="1"/>
          <p:nvPr/>
        </p:nvSpPr>
        <p:spPr>
          <a:xfrm>
            <a:off x="3658515" y="5508213"/>
            <a:ext cx="2170851" cy="646331"/>
          </a:xfrm>
          <a:prstGeom prst="rect">
            <a:avLst/>
          </a:prstGeom>
          <a:noFill/>
        </p:spPr>
        <p:txBody>
          <a:bodyPr wrap="none" rtlCol="0">
            <a:spAutoFit/>
          </a:bodyPr>
          <a:lstStyle/>
          <a:p>
            <a:r>
              <a:rPr lang="en-US" dirty="0" smtClean="0"/>
              <a:t>Rapid Deploy &amp; Scale</a:t>
            </a:r>
          </a:p>
          <a:p>
            <a:r>
              <a:rPr lang="en-US" dirty="0" smtClean="0"/>
              <a:t>Sticky LB</a:t>
            </a:r>
          </a:p>
        </p:txBody>
      </p:sp>
      <p:sp>
        <p:nvSpPr>
          <p:cNvPr id="8" name="TextBox 7"/>
          <p:cNvSpPr txBox="1"/>
          <p:nvPr/>
        </p:nvSpPr>
        <p:spPr>
          <a:xfrm>
            <a:off x="2628524" y="3429000"/>
            <a:ext cx="1309461" cy="1200329"/>
          </a:xfrm>
          <a:prstGeom prst="rect">
            <a:avLst/>
          </a:prstGeom>
          <a:noFill/>
        </p:spPr>
        <p:txBody>
          <a:bodyPr wrap="none" rtlCol="0">
            <a:spAutoFit/>
          </a:bodyPr>
          <a:lstStyle/>
          <a:p>
            <a:r>
              <a:rPr lang="en-US" dirty="0" smtClean="0"/>
              <a:t>Auto-</a:t>
            </a:r>
          </a:p>
          <a:p>
            <a:r>
              <a:rPr lang="en-US" dirty="0" smtClean="0"/>
              <a:t>Patching</a:t>
            </a:r>
          </a:p>
          <a:p>
            <a:r>
              <a:rPr lang="en-US" dirty="0" smtClean="0"/>
              <a:t>Continuous </a:t>
            </a:r>
            <a:br>
              <a:rPr lang="en-US" dirty="0" smtClean="0"/>
            </a:br>
            <a:r>
              <a:rPr lang="en-US" dirty="0" smtClean="0"/>
              <a:t>   Delivery</a:t>
            </a:r>
          </a:p>
        </p:txBody>
      </p:sp>
      <p:sp>
        <p:nvSpPr>
          <p:cNvPr id="9" name="TextBox 8"/>
          <p:cNvSpPr txBox="1"/>
          <p:nvPr/>
        </p:nvSpPr>
        <p:spPr>
          <a:xfrm>
            <a:off x="5231250" y="2870875"/>
            <a:ext cx="1747020" cy="1754326"/>
          </a:xfrm>
          <a:prstGeom prst="rect">
            <a:avLst/>
          </a:prstGeom>
          <a:noFill/>
        </p:spPr>
        <p:txBody>
          <a:bodyPr wrap="square" rtlCol="0">
            <a:spAutoFit/>
          </a:bodyPr>
          <a:lstStyle/>
          <a:p>
            <a:r>
              <a:rPr lang="en-US" dirty="0" smtClean="0"/>
              <a:t>On-</a:t>
            </a:r>
            <a:r>
              <a:rPr lang="en-US" dirty="0" err="1" smtClean="0"/>
              <a:t>prem</a:t>
            </a:r>
            <a:r>
              <a:rPr lang="en-US" dirty="0" smtClean="0"/>
              <a:t> </a:t>
            </a:r>
            <a:br>
              <a:rPr lang="en-US" dirty="0" smtClean="0"/>
            </a:br>
            <a:r>
              <a:rPr lang="en-US" dirty="0" smtClean="0"/>
              <a:t>   equivalents</a:t>
            </a:r>
          </a:p>
          <a:p>
            <a:endParaRPr lang="en-US" dirty="0" smtClean="0"/>
          </a:p>
          <a:p>
            <a:r>
              <a:rPr lang="en-US" dirty="0" smtClean="0"/>
              <a:t>Gallery</a:t>
            </a:r>
          </a:p>
          <a:p>
            <a:r>
              <a:rPr lang="en-US" dirty="0" smtClean="0"/>
              <a:t>Persistent Disks</a:t>
            </a:r>
          </a:p>
          <a:p>
            <a:r>
              <a:rPr lang="en-US" dirty="0" smtClean="0"/>
              <a:t>Enterprise Scale</a:t>
            </a:r>
          </a:p>
        </p:txBody>
      </p:sp>
      <p:sp>
        <p:nvSpPr>
          <p:cNvPr id="10" name="Title 1"/>
          <p:cNvSpPr txBox="1">
            <a:spLocks/>
          </p:cNvSpPr>
          <p:nvPr/>
        </p:nvSpPr>
        <p:spPr>
          <a:xfrm>
            <a:off x="6703465" y="3429000"/>
            <a:ext cx="2131465"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5400" b="1" dirty="0" smtClean="0">
                <a:effectLst>
                  <a:outerShdw blurRad="38100" dist="38100" dir="2700000" algn="tl">
                    <a:srgbClr val="000000">
                      <a:alpha val="43137"/>
                    </a:srgbClr>
                  </a:outerShdw>
                </a:effectLst>
              </a:rPr>
              <a:t>2014</a:t>
            </a:r>
            <a:endParaRPr lang="en-US" sz="5400" b="1" dirty="0">
              <a:effectLst>
                <a:outerShdw blurRad="38100" dist="38100" dir="2700000" algn="tl">
                  <a:srgbClr val="000000">
                    <a:alpha val="43137"/>
                  </a:srgbClr>
                </a:outerShdw>
              </a:effectLst>
            </a:endParaRPr>
          </a:p>
        </p:txBody>
      </p:sp>
      <p:cxnSp>
        <p:nvCxnSpPr>
          <p:cNvPr id="11" name="Straight Arrow Connector 10"/>
          <p:cNvCxnSpPr>
            <a:endCxn id="17" idx="5"/>
          </p:cNvCxnSpPr>
          <p:nvPr/>
        </p:nvCxnSpPr>
        <p:spPr>
          <a:xfrm flipH="1" flipV="1">
            <a:off x="5876013" y="3744077"/>
            <a:ext cx="2045432" cy="1207398"/>
          </a:xfrm>
          <a:prstGeom prst="straightConnector1">
            <a:avLst/>
          </a:prstGeom>
          <a:ln w="508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7133787" y="4951475"/>
            <a:ext cx="1701143" cy="1200329"/>
          </a:xfrm>
          <a:prstGeom prst="rect">
            <a:avLst/>
          </a:prstGeom>
          <a:noFill/>
        </p:spPr>
        <p:txBody>
          <a:bodyPr wrap="square" rtlCol="0">
            <a:spAutoFit/>
          </a:bodyPr>
          <a:lstStyle/>
          <a:p>
            <a:r>
              <a:rPr lang="en-US" b="1" dirty="0" smtClean="0">
                <a:solidFill>
                  <a:srgbClr val="FF0000"/>
                </a:solidFill>
              </a:rPr>
              <a:t>Innovations &amp; new features show up here first</a:t>
            </a:r>
            <a:endParaRPr lang="en-US" b="1" dirty="0">
              <a:solidFill>
                <a:srgbClr val="FF0000"/>
              </a:solidFill>
            </a:endParaRPr>
          </a:p>
        </p:txBody>
      </p:sp>
      <p:sp>
        <p:nvSpPr>
          <p:cNvPr id="17" name="Oval 16"/>
          <p:cNvSpPr/>
          <p:nvPr/>
        </p:nvSpPr>
        <p:spPr>
          <a:xfrm>
            <a:off x="5616110" y="3488375"/>
            <a:ext cx="304495" cy="299573"/>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63286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wipe(down)">
                                      <p:cBhvr>
                                        <p:cTn id="10" dur="500"/>
                                        <p:tgtEl>
                                          <p:spTgt spid="15"/>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wipe(down)">
                                      <p:cBhvr>
                                        <p:cTn id="1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2" name="Straight Arrow Connector 41"/>
          <p:cNvCxnSpPr/>
          <p:nvPr/>
        </p:nvCxnSpPr>
        <p:spPr>
          <a:xfrm flipV="1">
            <a:off x="3285422" y="1111666"/>
            <a:ext cx="2657263" cy="1278118"/>
          </a:xfrm>
          <a:prstGeom prst="straightConnector1">
            <a:avLst/>
          </a:prstGeom>
          <a:ln w="50800">
            <a:tailEnd type="triangle" w="lg" len="lg"/>
          </a:ln>
        </p:spPr>
        <p:style>
          <a:lnRef idx="1">
            <a:schemeClr val="accent1"/>
          </a:lnRef>
          <a:fillRef idx="0">
            <a:schemeClr val="accent1"/>
          </a:fillRef>
          <a:effectRef idx="0">
            <a:schemeClr val="accent1"/>
          </a:effectRef>
          <a:fontRef idx="minor">
            <a:schemeClr val="tx1"/>
          </a:fontRef>
        </p:style>
      </p:cxnSp>
      <p:graphicFrame>
        <p:nvGraphicFramePr>
          <p:cNvPr id="48" name="Diagram 47"/>
          <p:cNvGraphicFramePr/>
          <p:nvPr>
            <p:extLst>
              <p:ext uri="{D42A27DB-BD31-4B8C-83A1-F6EECF244321}">
                <p14:modId xmlns:p14="http://schemas.microsoft.com/office/powerpoint/2010/main" val="4022281138"/>
              </p:ext>
            </p:extLst>
          </p:nvPr>
        </p:nvGraphicFramePr>
        <p:xfrm>
          <a:off x="-218965" y="2343230"/>
          <a:ext cx="4486470" cy="321723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6" name="TextBox 15"/>
          <p:cNvSpPr txBox="1"/>
          <p:nvPr/>
        </p:nvSpPr>
        <p:spPr>
          <a:xfrm>
            <a:off x="6964272" y="5687412"/>
            <a:ext cx="1765857" cy="369332"/>
          </a:xfrm>
          <a:prstGeom prst="rect">
            <a:avLst/>
          </a:prstGeom>
          <a:noFill/>
        </p:spPr>
        <p:txBody>
          <a:bodyPr wrap="square" rtlCol="0">
            <a:spAutoFit/>
          </a:bodyPr>
          <a:lstStyle/>
          <a:p>
            <a:r>
              <a:rPr lang="en-US" dirty="0" smtClean="0"/>
              <a:t>Traffic Manager</a:t>
            </a:r>
            <a:endParaRPr lang="en-US" dirty="0"/>
          </a:p>
        </p:txBody>
      </p:sp>
      <p:pic>
        <p:nvPicPr>
          <p:cNvPr id="17" name="Picture 16"/>
          <p:cNvPicPr>
            <a:picLocks noChangeAspect="1"/>
          </p:cNvPicPr>
          <p:nvPr/>
        </p:nvPicPr>
        <p:blipFill>
          <a:blip r:embed="rId8"/>
          <a:stretch>
            <a:fillRect/>
          </a:stretch>
        </p:blipFill>
        <p:spPr>
          <a:xfrm>
            <a:off x="6279263" y="5622914"/>
            <a:ext cx="534983" cy="546249"/>
          </a:xfrm>
          <a:prstGeom prst="rect">
            <a:avLst/>
          </a:prstGeom>
        </p:spPr>
      </p:pic>
      <p:pic>
        <p:nvPicPr>
          <p:cNvPr id="18" name="Picture 17"/>
          <p:cNvPicPr>
            <a:picLocks noChangeAspect="1"/>
          </p:cNvPicPr>
          <p:nvPr/>
        </p:nvPicPr>
        <p:blipFill>
          <a:blip r:embed="rId9"/>
          <a:stretch>
            <a:fillRect/>
          </a:stretch>
        </p:blipFill>
        <p:spPr>
          <a:xfrm>
            <a:off x="6265512" y="4671037"/>
            <a:ext cx="632604" cy="418980"/>
          </a:xfrm>
          <a:prstGeom prst="rect">
            <a:avLst/>
          </a:prstGeom>
        </p:spPr>
      </p:pic>
      <p:sp>
        <p:nvSpPr>
          <p:cNvPr id="19" name="TextBox 18"/>
          <p:cNvSpPr txBox="1"/>
          <p:nvPr/>
        </p:nvSpPr>
        <p:spPr>
          <a:xfrm>
            <a:off x="6964272" y="4646980"/>
            <a:ext cx="1558529" cy="369332"/>
          </a:xfrm>
          <a:prstGeom prst="rect">
            <a:avLst/>
          </a:prstGeom>
          <a:noFill/>
        </p:spPr>
        <p:txBody>
          <a:bodyPr wrap="square" rtlCol="0">
            <a:spAutoFit/>
          </a:bodyPr>
          <a:lstStyle/>
          <a:p>
            <a:r>
              <a:rPr lang="en-US" dirty="0" err="1" smtClean="0"/>
              <a:t>Autoscaling</a:t>
            </a:r>
            <a:endParaRPr lang="en-US" dirty="0"/>
          </a:p>
        </p:txBody>
      </p:sp>
      <p:pic>
        <p:nvPicPr>
          <p:cNvPr id="20" name="Picture 19"/>
          <p:cNvPicPr>
            <a:picLocks noChangeAspect="1"/>
          </p:cNvPicPr>
          <p:nvPr/>
        </p:nvPicPr>
        <p:blipFill>
          <a:blip r:embed="rId10"/>
          <a:stretch>
            <a:fillRect/>
          </a:stretch>
        </p:blipFill>
        <p:spPr>
          <a:xfrm>
            <a:off x="6232201" y="5017056"/>
            <a:ext cx="665915" cy="580884"/>
          </a:xfrm>
          <a:prstGeom prst="rect">
            <a:avLst/>
          </a:prstGeom>
        </p:spPr>
      </p:pic>
      <p:sp>
        <p:nvSpPr>
          <p:cNvPr id="21" name="TextBox 20"/>
          <p:cNvSpPr txBox="1"/>
          <p:nvPr/>
        </p:nvSpPr>
        <p:spPr>
          <a:xfrm>
            <a:off x="6964272" y="5187971"/>
            <a:ext cx="1254034" cy="369332"/>
          </a:xfrm>
          <a:prstGeom prst="rect">
            <a:avLst/>
          </a:prstGeom>
          <a:noFill/>
        </p:spPr>
        <p:txBody>
          <a:bodyPr wrap="square" rtlCol="0">
            <a:spAutoFit/>
          </a:bodyPr>
          <a:lstStyle/>
          <a:p>
            <a:r>
              <a:rPr lang="en-US" dirty="0" smtClean="0"/>
              <a:t>Alerting</a:t>
            </a:r>
            <a:endParaRPr lang="en-US" dirty="0"/>
          </a:p>
        </p:txBody>
      </p:sp>
      <p:pic>
        <p:nvPicPr>
          <p:cNvPr id="22" name="Picture 21"/>
          <p:cNvPicPr>
            <a:picLocks noChangeAspect="1"/>
          </p:cNvPicPr>
          <p:nvPr/>
        </p:nvPicPr>
        <p:blipFill>
          <a:blip r:embed="rId11"/>
          <a:stretch>
            <a:fillRect/>
          </a:stretch>
        </p:blipFill>
        <p:spPr>
          <a:xfrm>
            <a:off x="6278918" y="2968256"/>
            <a:ext cx="605264" cy="527979"/>
          </a:xfrm>
          <a:prstGeom prst="rect">
            <a:avLst/>
          </a:prstGeom>
        </p:spPr>
      </p:pic>
      <p:pic>
        <p:nvPicPr>
          <p:cNvPr id="23" name="Picture 22"/>
          <p:cNvPicPr>
            <a:picLocks noChangeAspect="1"/>
          </p:cNvPicPr>
          <p:nvPr/>
        </p:nvPicPr>
        <p:blipFill>
          <a:blip r:embed="rId12"/>
          <a:stretch>
            <a:fillRect/>
          </a:stretch>
        </p:blipFill>
        <p:spPr>
          <a:xfrm>
            <a:off x="6285203" y="3547575"/>
            <a:ext cx="590504" cy="513314"/>
          </a:xfrm>
          <a:prstGeom prst="rect">
            <a:avLst/>
          </a:prstGeom>
        </p:spPr>
      </p:pic>
      <p:pic>
        <p:nvPicPr>
          <p:cNvPr id="24" name="Picture 23"/>
          <p:cNvPicPr>
            <a:picLocks noChangeAspect="1"/>
          </p:cNvPicPr>
          <p:nvPr/>
        </p:nvPicPr>
        <p:blipFill>
          <a:blip r:embed="rId13"/>
          <a:stretch>
            <a:fillRect/>
          </a:stretch>
        </p:blipFill>
        <p:spPr>
          <a:xfrm>
            <a:off x="6285203" y="4128948"/>
            <a:ext cx="590504" cy="513314"/>
          </a:xfrm>
          <a:prstGeom prst="rect">
            <a:avLst/>
          </a:prstGeom>
        </p:spPr>
      </p:pic>
      <p:sp>
        <p:nvSpPr>
          <p:cNvPr id="25" name="TextBox 24"/>
          <p:cNvSpPr txBox="1"/>
          <p:nvPr/>
        </p:nvSpPr>
        <p:spPr>
          <a:xfrm>
            <a:off x="6964272" y="3016616"/>
            <a:ext cx="1765857" cy="369332"/>
          </a:xfrm>
          <a:prstGeom prst="rect">
            <a:avLst/>
          </a:prstGeom>
          <a:noFill/>
        </p:spPr>
        <p:txBody>
          <a:bodyPr wrap="square" rtlCol="0">
            <a:spAutoFit/>
          </a:bodyPr>
          <a:lstStyle/>
          <a:p>
            <a:r>
              <a:rPr lang="en-US" dirty="0" smtClean="0"/>
              <a:t>Blob Storage</a:t>
            </a:r>
            <a:endParaRPr lang="en-US" dirty="0"/>
          </a:p>
        </p:txBody>
      </p:sp>
      <p:sp>
        <p:nvSpPr>
          <p:cNvPr id="26" name="TextBox 25"/>
          <p:cNvSpPr txBox="1"/>
          <p:nvPr/>
        </p:nvSpPr>
        <p:spPr>
          <a:xfrm>
            <a:off x="6964272" y="3550277"/>
            <a:ext cx="2309532" cy="369332"/>
          </a:xfrm>
          <a:prstGeom prst="rect">
            <a:avLst/>
          </a:prstGeom>
          <a:noFill/>
        </p:spPr>
        <p:txBody>
          <a:bodyPr wrap="square" rtlCol="0">
            <a:spAutoFit/>
          </a:bodyPr>
          <a:lstStyle/>
          <a:p>
            <a:r>
              <a:rPr lang="en-US" dirty="0" err="1" smtClean="0"/>
              <a:t>NoSQL</a:t>
            </a:r>
            <a:r>
              <a:rPr lang="en-US" dirty="0" smtClean="0"/>
              <a:t> Table Storage</a:t>
            </a:r>
            <a:endParaRPr lang="en-US" dirty="0"/>
          </a:p>
        </p:txBody>
      </p:sp>
      <p:sp>
        <p:nvSpPr>
          <p:cNvPr id="27" name="TextBox 26"/>
          <p:cNvSpPr txBox="1"/>
          <p:nvPr/>
        </p:nvSpPr>
        <p:spPr>
          <a:xfrm>
            <a:off x="6964272" y="4162850"/>
            <a:ext cx="1765857" cy="369332"/>
          </a:xfrm>
          <a:prstGeom prst="rect">
            <a:avLst/>
          </a:prstGeom>
          <a:noFill/>
        </p:spPr>
        <p:txBody>
          <a:bodyPr wrap="square" rtlCol="0">
            <a:spAutoFit/>
          </a:bodyPr>
          <a:lstStyle/>
          <a:p>
            <a:r>
              <a:rPr lang="en-US" dirty="0" smtClean="0"/>
              <a:t>Reliable Queue</a:t>
            </a:r>
            <a:endParaRPr lang="en-US" dirty="0"/>
          </a:p>
        </p:txBody>
      </p:sp>
      <p:sp>
        <p:nvSpPr>
          <p:cNvPr id="28" name="TextBox 27"/>
          <p:cNvSpPr txBox="1"/>
          <p:nvPr/>
        </p:nvSpPr>
        <p:spPr>
          <a:xfrm>
            <a:off x="6964272" y="1250874"/>
            <a:ext cx="2035823" cy="369332"/>
          </a:xfrm>
          <a:prstGeom prst="rect">
            <a:avLst/>
          </a:prstGeom>
          <a:noFill/>
        </p:spPr>
        <p:txBody>
          <a:bodyPr wrap="square" rtlCol="0">
            <a:spAutoFit/>
          </a:bodyPr>
          <a:lstStyle/>
          <a:p>
            <a:r>
              <a:rPr lang="en-US" dirty="0" smtClean="0"/>
              <a:t>WA SQL Database</a:t>
            </a:r>
            <a:endParaRPr lang="en-US" dirty="0"/>
          </a:p>
        </p:txBody>
      </p:sp>
      <p:pic>
        <p:nvPicPr>
          <p:cNvPr id="31" name="Picture 30"/>
          <p:cNvPicPr>
            <a:picLocks noChangeAspect="1"/>
          </p:cNvPicPr>
          <p:nvPr/>
        </p:nvPicPr>
        <p:blipFill>
          <a:blip r:embed="rId14"/>
          <a:stretch>
            <a:fillRect/>
          </a:stretch>
        </p:blipFill>
        <p:spPr>
          <a:xfrm>
            <a:off x="6380119" y="1191230"/>
            <a:ext cx="553200" cy="584665"/>
          </a:xfrm>
          <a:prstGeom prst="rect">
            <a:avLst/>
          </a:prstGeom>
        </p:spPr>
      </p:pic>
      <p:pic>
        <p:nvPicPr>
          <p:cNvPr id="32" name="Picture 31"/>
          <p:cNvPicPr>
            <a:picLocks noChangeAspect="1"/>
          </p:cNvPicPr>
          <p:nvPr/>
        </p:nvPicPr>
        <p:blipFill>
          <a:blip r:embed="rId15"/>
          <a:stretch>
            <a:fillRect/>
          </a:stretch>
        </p:blipFill>
        <p:spPr>
          <a:xfrm>
            <a:off x="6327845" y="6167774"/>
            <a:ext cx="494748" cy="610671"/>
          </a:xfrm>
          <a:prstGeom prst="rect">
            <a:avLst/>
          </a:prstGeom>
        </p:spPr>
      </p:pic>
      <p:sp>
        <p:nvSpPr>
          <p:cNvPr id="33" name="TextBox 32"/>
          <p:cNvSpPr txBox="1"/>
          <p:nvPr/>
        </p:nvSpPr>
        <p:spPr>
          <a:xfrm>
            <a:off x="6964272" y="6409024"/>
            <a:ext cx="2172346" cy="369332"/>
          </a:xfrm>
          <a:prstGeom prst="rect">
            <a:avLst/>
          </a:prstGeom>
          <a:noFill/>
        </p:spPr>
        <p:txBody>
          <a:bodyPr wrap="square" rtlCol="0">
            <a:spAutoFit/>
          </a:bodyPr>
          <a:lstStyle/>
          <a:p>
            <a:r>
              <a:rPr lang="en-US" dirty="0" smtClean="0"/>
              <a:t>Marketplace</a:t>
            </a:r>
            <a:endParaRPr lang="en-US" dirty="0"/>
          </a:p>
        </p:txBody>
      </p:sp>
      <p:pic>
        <p:nvPicPr>
          <p:cNvPr id="34" name="Picture 33"/>
          <p:cNvPicPr>
            <a:picLocks noChangeAspect="1"/>
          </p:cNvPicPr>
          <p:nvPr/>
        </p:nvPicPr>
        <p:blipFill>
          <a:blip r:embed="rId16"/>
          <a:stretch>
            <a:fillRect/>
          </a:stretch>
        </p:blipFill>
        <p:spPr>
          <a:xfrm>
            <a:off x="6264205" y="58784"/>
            <a:ext cx="550376" cy="546778"/>
          </a:xfrm>
          <a:prstGeom prst="rect">
            <a:avLst/>
          </a:prstGeom>
        </p:spPr>
      </p:pic>
      <p:pic>
        <p:nvPicPr>
          <p:cNvPr id="1030" name="Picture 6" descr="Oracle Logo"/>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3168676" y="3164846"/>
            <a:ext cx="1286578" cy="598408"/>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34"/>
          <p:cNvPicPr>
            <a:picLocks noChangeAspect="1"/>
          </p:cNvPicPr>
          <p:nvPr/>
        </p:nvPicPr>
        <p:blipFill>
          <a:blip r:embed="rId18"/>
          <a:stretch>
            <a:fillRect/>
          </a:stretch>
        </p:blipFill>
        <p:spPr>
          <a:xfrm>
            <a:off x="6331864" y="2340467"/>
            <a:ext cx="499178" cy="546778"/>
          </a:xfrm>
          <a:prstGeom prst="rect">
            <a:avLst/>
          </a:prstGeom>
        </p:spPr>
      </p:pic>
      <p:pic>
        <p:nvPicPr>
          <p:cNvPr id="36" name="Picture 35"/>
          <p:cNvPicPr>
            <a:picLocks noChangeAspect="1"/>
          </p:cNvPicPr>
          <p:nvPr/>
        </p:nvPicPr>
        <p:blipFill>
          <a:blip r:embed="rId19"/>
          <a:stretch>
            <a:fillRect/>
          </a:stretch>
        </p:blipFill>
        <p:spPr>
          <a:xfrm>
            <a:off x="6352056" y="1794656"/>
            <a:ext cx="486379" cy="559495"/>
          </a:xfrm>
          <a:prstGeom prst="rect">
            <a:avLst/>
          </a:prstGeom>
        </p:spPr>
      </p:pic>
      <p:sp>
        <p:nvSpPr>
          <p:cNvPr id="37" name="TextBox 36"/>
          <p:cNvSpPr txBox="1"/>
          <p:nvPr/>
        </p:nvSpPr>
        <p:spPr>
          <a:xfrm>
            <a:off x="6964272" y="2389784"/>
            <a:ext cx="1254034" cy="369332"/>
          </a:xfrm>
          <a:prstGeom prst="rect">
            <a:avLst/>
          </a:prstGeom>
          <a:noFill/>
        </p:spPr>
        <p:txBody>
          <a:bodyPr wrap="square" rtlCol="0">
            <a:spAutoFit/>
          </a:bodyPr>
          <a:lstStyle/>
          <a:p>
            <a:r>
              <a:rPr lang="en-US" dirty="0" smtClean="0"/>
              <a:t>Caching</a:t>
            </a:r>
            <a:endParaRPr lang="en-US" dirty="0"/>
          </a:p>
        </p:txBody>
      </p:sp>
      <p:sp>
        <p:nvSpPr>
          <p:cNvPr id="38" name="TextBox 37"/>
          <p:cNvSpPr txBox="1"/>
          <p:nvPr/>
        </p:nvSpPr>
        <p:spPr>
          <a:xfrm>
            <a:off x="6975945" y="79555"/>
            <a:ext cx="1858985" cy="646331"/>
          </a:xfrm>
          <a:prstGeom prst="rect">
            <a:avLst/>
          </a:prstGeom>
          <a:noFill/>
        </p:spPr>
        <p:txBody>
          <a:bodyPr wrap="square" rtlCol="0">
            <a:spAutoFit/>
          </a:bodyPr>
          <a:lstStyle/>
          <a:p>
            <a:r>
              <a:rPr lang="en-US" dirty="0" smtClean="0"/>
              <a:t>Windows Azure Active Directory</a:t>
            </a:r>
            <a:endParaRPr lang="en-US" dirty="0"/>
          </a:p>
        </p:txBody>
      </p:sp>
      <p:sp>
        <p:nvSpPr>
          <p:cNvPr id="39" name="TextBox 38"/>
          <p:cNvSpPr txBox="1"/>
          <p:nvPr/>
        </p:nvSpPr>
        <p:spPr>
          <a:xfrm>
            <a:off x="6964272" y="1794656"/>
            <a:ext cx="2338078" cy="369332"/>
          </a:xfrm>
          <a:prstGeom prst="rect">
            <a:avLst/>
          </a:prstGeom>
          <a:noFill/>
        </p:spPr>
        <p:txBody>
          <a:bodyPr wrap="square" rtlCol="0">
            <a:spAutoFit/>
          </a:bodyPr>
          <a:lstStyle/>
          <a:p>
            <a:r>
              <a:rPr lang="en-US" dirty="0" smtClean="0"/>
              <a:t>Service Bus</a:t>
            </a:r>
            <a:endParaRPr lang="en-US" dirty="0"/>
          </a:p>
        </p:txBody>
      </p:sp>
      <p:cxnSp>
        <p:nvCxnSpPr>
          <p:cNvPr id="43" name="Straight Arrow Connector 42"/>
          <p:cNvCxnSpPr/>
          <p:nvPr/>
        </p:nvCxnSpPr>
        <p:spPr>
          <a:xfrm flipV="1">
            <a:off x="3499220" y="3031651"/>
            <a:ext cx="2681335" cy="169631"/>
          </a:xfrm>
          <a:prstGeom prst="straightConnector1">
            <a:avLst/>
          </a:prstGeom>
          <a:ln w="50800">
            <a:tailEnd type="triangle" w="lg" len="lg"/>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a:off x="3658515" y="3734943"/>
            <a:ext cx="2436722" cy="69289"/>
          </a:xfrm>
          <a:prstGeom prst="straightConnector1">
            <a:avLst/>
          </a:prstGeom>
          <a:ln w="50800">
            <a:tailEnd type="triangle" w="lg" len="lg"/>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a:off x="3587353" y="4532182"/>
            <a:ext cx="2202627" cy="775316"/>
          </a:xfrm>
          <a:prstGeom prst="straightConnector1">
            <a:avLst/>
          </a:prstGeom>
          <a:ln w="50800">
            <a:tailEnd type="triangle" w="lg" len="lg"/>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a:off x="3440405" y="4128948"/>
            <a:ext cx="2654832" cy="403234"/>
          </a:xfrm>
          <a:prstGeom prst="straightConnector1">
            <a:avLst/>
          </a:prstGeom>
          <a:ln w="50800">
            <a:tailEnd type="triangle" w="lg" len="lg"/>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a:off x="3314831" y="4880527"/>
            <a:ext cx="2627549" cy="984433"/>
          </a:xfrm>
          <a:prstGeom prst="straightConnector1">
            <a:avLst/>
          </a:prstGeom>
          <a:ln w="50800">
            <a:tailEnd type="triangle" w="lg" len="lg"/>
          </a:ln>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p:nvPr/>
        </p:nvCxnSpPr>
        <p:spPr>
          <a:xfrm>
            <a:off x="2735046" y="5372743"/>
            <a:ext cx="3359734" cy="1101207"/>
          </a:xfrm>
          <a:prstGeom prst="straightConnector1">
            <a:avLst/>
          </a:prstGeom>
          <a:ln w="50800">
            <a:tailEnd type="triangle" w="lg" len="lg"/>
          </a:ln>
        </p:spPr>
        <p:style>
          <a:lnRef idx="1">
            <a:schemeClr val="accent1"/>
          </a:lnRef>
          <a:fillRef idx="0">
            <a:schemeClr val="accent1"/>
          </a:fillRef>
          <a:effectRef idx="0">
            <a:schemeClr val="accent1"/>
          </a:effectRef>
          <a:fontRef idx="minor">
            <a:schemeClr val="tx1"/>
          </a:fontRef>
        </p:style>
      </p:cxnSp>
      <p:pic>
        <p:nvPicPr>
          <p:cNvPr id="61" name="Picture 60"/>
          <p:cNvPicPr>
            <a:picLocks noChangeAspect="1"/>
          </p:cNvPicPr>
          <p:nvPr/>
        </p:nvPicPr>
        <p:blipFill>
          <a:blip r:embed="rId20"/>
          <a:stretch>
            <a:fillRect/>
          </a:stretch>
        </p:blipFill>
        <p:spPr>
          <a:xfrm>
            <a:off x="6363425" y="625958"/>
            <a:ext cx="407678" cy="530708"/>
          </a:xfrm>
          <a:prstGeom prst="rect">
            <a:avLst/>
          </a:prstGeom>
        </p:spPr>
      </p:pic>
      <p:sp>
        <p:nvSpPr>
          <p:cNvPr id="62" name="TextBox 61"/>
          <p:cNvSpPr txBox="1"/>
          <p:nvPr/>
        </p:nvSpPr>
        <p:spPr>
          <a:xfrm>
            <a:off x="7012247" y="742333"/>
            <a:ext cx="1254034" cy="369332"/>
          </a:xfrm>
          <a:prstGeom prst="rect">
            <a:avLst/>
          </a:prstGeom>
          <a:noFill/>
        </p:spPr>
        <p:txBody>
          <a:bodyPr wrap="square" rtlCol="0">
            <a:spAutoFit/>
          </a:bodyPr>
          <a:lstStyle/>
          <a:p>
            <a:r>
              <a:rPr lang="en-US" dirty="0" smtClean="0"/>
              <a:t>MySQL </a:t>
            </a:r>
          </a:p>
        </p:txBody>
      </p:sp>
      <p:cxnSp>
        <p:nvCxnSpPr>
          <p:cNvPr id="63" name="Straight Arrow Connector 62"/>
          <p:cNvCxnSpPr/>
          <p:nvPr/>
        </p:nvCxnSpPr>
        <p:spPr>
          <a:xfrm flipV="1">
            <a:off x="2384366" y="402720"/>
            <a:ext cx="3558014" cy="1937748"/>
          </a:xfrm>
          <a:prstGeom prst="straightConnector1">
            <a:avLst/>
          </a:prstGeom>
          <a:ln w="50800">
            <a:tailEnd type="triangle" w="lg" len="lg"/>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575" y="384050"/>
            <a:ext cx="6550760" cy="1143000"/>
          </a:xfrm>
        </p:spPr>
        <p:txBody>
          <a:bodyPr>
            <a:normAutofit/>
          </a:bodyPr>
          <a:lstStyle/>
          <a:p>
            <a:r>
              <a:rPr lang="en-US" dirty="0" smtClean="0"/>
              <a:t>Software </a:t>
            </a:r>
            <a:r>
              <a:rPr lang="en-US" b="1" dirty="0" smtClean="0"/>
              <a:t>+ Services</a:t>
            </a:r>
            <a:endParaRPr lang="en-US" b="1" dirty="0"/>
          </a:p>
        </p:txBody>
      </p:sp>
      <p:sp>
        <p:nvSpPr>
          <p:cNvPr id="64" name="Curved Down Arrow 63"/>
          <p:cNvSpPr/>
          <p:nvPr/>
        </p:nvSpPr>
        <p:spPr>
          <a:xfrm rot="14517653">
            <a:off x="310303" y="4065958"/>
            <a:ext cx="1216152" cy="731520"/>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5" name="Curved Down Arrow 64"/>
          <p:cNvSpPr/>
          <p:nvPr/>
        </p:nvSpPr>
        <p:spPr>
          <a:xfrm rot="6636156">
            <a:off x="2667964" y="3874761"/>
            <a:ext cx="1216152" cy="731520"/>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45" name="Straight Arrow Connector 44"/>
          <p:cNvCxnSpPr/>
          <p:nvPr/>
        </p:nvCxnSpPr>
        <p:spPr>
          <a:xfrm flipV="1">
            <a:off x="3499220" y="2077406"/>
            <a:ext cx="2443465" cy="742604"/>
          </a:xfrm>
          <a:prstGeom prst="straightConnector1">
            <a:avLst/>
          </a:prstGeom>
          <a:ln w="50800">
            <a:tailEnd type="triangle" w="lg" len="lg"/>
          </a:ln>
        </p:spPr>
        <p:style>
          <a:lnRef idx="1">
            <a:schemeClr val="accent1"/>
          </a:lnRef>
          <a:fillRef idx="0">
            <a:schemeClr val="accent1"/>
          </a:fillRef>
          <a:effectRef idx="0">
            <a:schemeClr val="accent1"/>
          </a:effectRef>
          <a:fontRef idx="minor">
            <a:schemeClr val="tx1"/>
          </a:fontRef>
        </p:style>
      </p:cxnSp>
      <p:pic>
        <p:nvPicPr>
          <p:cNvPr id="1033" name="Picture 9" descr="http://www.microsoft.com/products/betaexperience/images/sql-logo2.jpg"/>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2480228" y="1669265"/>
            <a:ext cx="2145560" cy="717603"/>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fc01.deviantart.net/fs70/f/2010/168/e/1/Icon_MongoDB_by_xkneo.png"/>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3140365" y="2766222"/>
            <a:ext cx="545044" cy="545044"/>
          </a:xfrm>
          <a:prstGeom prst="rect">
            <a:avLst/>
          </a:prstGeom>
          <a:noFill/>
          <a:extLst>
            <a:ext uri="{909E8E84-426E-40DD-AFC4-6F175D3DCCD1}">
              <a14:hiddenFill xmlns:a14="http://schemas.microsoft.com/office/drawing/2010/main">
                <a:solidFill>
                  <a:srgbClr val="FFFFFF"/>
                </a:solidFill>
              </a14:hiddenFill>
            </a:ext>
          </a:extLst>
        </p:spPr>
      </p:pic>
      <p:sp>
        <p:nvSpPr>
          <p:cNvPr id="41" name="Curved Down Arrow 40"/>
          <p:cNvSpPr/>
          <p:nvPr/>
        </p:nvSpPr>
        <p:spPr>
          <a:xfrm>
            <a:off x="1496878" y="1859971"/>
            <a:ext cx="1216152" cy="731520"/>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66" name="Straight Arrow Connector 65"/>
          <p:cNvCxnSpPr/>
          <p:nvPr/>
        </p:nvCxnSpPr>
        <p:spPr>
          <a:xfrm flipV="1">
            <a:off x="3168676" y="1537922"/>
            <a:ext cx="2926409" cy="1221194"/>
          </a:xfrm>
          <a:prstGeom prst="straightConnector1">
            <a:avLst/>
          </a:prstGeom>
          <a:ln w="50800">
            <a:tailEnd type="triangle" w="lg" len="lg"/>
          </a:ln>
        </p:spPr>
        <p:style>
          <a:lnRef idx="1">
            <a:schemeClr val="accent1"/>
          </a:lnRef>
          <a:fillRef idx="0">
            <a:schemeClr val="accent1"/>
          </a:fillRef>
          <a:effectRef idx="0">
            <a:schemeClr val="accent1"/>
          </a:effectRef>
          <a:fontRef idx="minor">
            <a:schemeClr val="tx1"/>
          </a:fontRef>
        </p:style>
      </p:cxnSp>
      <p:pic>
        <p:nvPicPr>
          <p:cNvPr id="2056" name="Picture 8" descr="http://www.itandsociety.org/images/Linux-Logo.jpg"/>
          <p:cNvPicPr>
            <a:picLocks noChangeAspect="1" noChangeArrowheads="1"/>
          </p:cNvPicPr>
          <p:nvPr/>
        </p:nvPicPr>
        <p:blipFill>
          <a:blip r:embed="rId23" cstate="print">
            <a:extLst>
              <a:ext uri="{28A0092B-C50C-407E-A947-70E740481C1C}">
                <a14:useLocalDpi xmlns:a14="http://schemas.microsoft.com/office/drawing/2010/main" val="0"/>
              </a:ext>
            </a:extLst>
          </a:blip>
          <a:srcRect/>
          <a:stretch>
            <a:fillRect/>
          </a:stretch>
        </p:blipFill>
        <p:spPr bwMode="auto">
          <a:xfrm>
            <a:off x="4455254" y="1532211"/>
            <a:ext cx="1217980" cy="72672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tosbourn.com/wp-content/uploads/2013/12/redis-logo-300x267.png?e0df77"/>
          <p:cNvPicPr>
            <a:picLocks noChangeAspect="1" noChangeArrowheads="1"/>
          </p:cNvPicPr>
          <p:nvPr/>
        </p:nvPicPr>
        <p:blipFill>
          <a:blip r:embed="rId24" cstate="print">
            <a:extLst>
              <a:ext uri="{28A0092B-C50C-407E-A947-70E740481C1C}">
                <a14:useLocalDpi xmlns:a14="http://schemas.microsoft.com/office/drawing/2010/main" val="0"/>
              </a:ext>
            </a:extLst>
          </a:blip>
          <a:srcRect/>
          <a:stretch>
            <a:fillRect/>
          </a:stretch>
        </p:blipFill>
        <p:spPr bwMode="auto">
          <a:xfrm>
            <a:off x="2941949" y="2211020"/>
            <a:ext cx="618974" cy="550887"/>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http://www.centos.org/images/logo_small.png"/>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4032361" y="2820010"/>
            <a:ext cx="1377181" cy="344295"/>
          </a:xfrm>
          <a:prstGeom prst="rect">
            <a:avLst/>
          </a:prstGeom>
          <a:solidFill>
            <a:schemeClr val="bg1">
              <a:lumMod val="75000"/>
            </a:schemeClr>
          </a:solidFill>
        </p:spPr>
      </p:pic>
      <p:pic>
        <p:nvPicPr>
          <p:cNvPr id="2054" name="Picture 6" descr="http://t0.gstatic.com/images?q=tbn:ANd9GcQ__LESA_Q60rAGYd164lvJGirsQy2SWo3BDBLGvdshgF01KKnPJA"/>
          <p:cNvPicPr>
            <a:picLocks noChangeAspect="1" noChangeArrowheads="1"/>
          </p:cNvPicPr>
          <p:nvPr/>
        </p:nvPicPr>
        <p:blipFill>
          <a:blip r:embed="rId26" cstate="print">
            <a:extLst>
              <a:ext uri="{28A0092B-C50C-407E-A947-70E740481C1C}">
                <a14:useLocalDpi xmlns:a14="http://schemas.microsoft.com/office/drawing/2010/main" val="0"/>
              </a:ext>
            </a:extLst>
          </a:blip>
          <a:srcRect/>
          <a:stretch>
            <a:fillRect/>
          </a:stretch>
        </p:blipFill>
        <p:spPr bwMode="auto">
          <a:xfrm>
            <a:off x="4140476" y="2408801"/>
            <a:ext cx="1160950" cy="302273"/>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http://mountainss.files.wordpress.com/2013/05/windows-server-2012.jpg"/>
          <p:cNvPicPr>
            <a:picLocks noChangeAspect="1" noChangeArrowheads="1"/>
          </p:cNvPicPr>
          <p:nvPr/>
        </p:nvPicPr>
        <p:blipFill>
          <a:blip r:embed="rId27" cstate="print">
            <a:extLst>
              <a:ext uri="{28A0092B-C50C-407E-A947-70E740481C1C}">
                <a14:useLocalDpi xmlns:a14="http://schemas.microsoft.com/office/drawing/2010/main" val="0"/>
              </a:ext>
            </a:extLst>
          </a:blip>
          <a:srcRect/>
          <a:stretch>
            <a:fillRect/>
          </a:stretch>
        </p:blipFill>
        <p:spPr bwMode="auto">
          <a:xfrm>
            <a:off x="3060632" y="1224748"/>
            <a:ext cx="2181328" cy="395458"/>
          </a:xfrm>
          <a:prstGeom prst="rect">
            <a:avLst/>
          </a:prstGeom>
          <a:noFill/>
          <a:extLst>
            <a:ext uri="{909E8E84-426E-40DD-AFC4-6F175D3DCCD1}">
              <a14:hiddenFill xmlns:a14="http://schemas.microsoft.com/office/drawing/2010/main">
                <a:solidFill>
                  <a:srgbClr val="FFFFFF"/>
                </a:solidFill>
              </a14:hiddenFill>
            </a:ext>
          </a:extLst>
        </p:spPr>
      </p:pic>
      <p:pic>
        <p:nvPicPr>
          <p:cNvPr id="77" name="Picture 76"/>
          <p:cNvPicPr>
            <a:picLocks noChangeAspect="1"/>
          </p:cNvPicPr>
          <p:nvPr/>
        </p:nvPicPr>
        <p:blipFill>
          <a:blip r:embed="rId28" cstate="print">
            <a:extLst>
              <a:ext uri="{28A0092B-C50C-407E-A947-70E740481C1C}">
                <a14:useLocalDpi xmlns:a14="http://schemas.microsoft.com/office/drawing/2010/main" val="0"/>
              </a:ext>
            </a:extLst>
          </a:blip>
          <a:stretch>
            <a:fillRect/>
          </a:stretch>
        </p:blipFill>
        <p:spPr>
          <a:xfrm>
            <a:off x="44916" y="39214"/>
            <a:ext cx="1692365" cy="1348005"/>
          </a:xfrm>
          <a:prstGeom prst="rect">
            <a:avLst/>
          </a:prstGeom>
        </p:spPr>
      </p:pic>
      <p:pic>
        <p:nvPicPr>
          <p:cNvPr id="2060" name="Picture 12" descr="C:\Users\Bill\AppData\Local\Microsoft\Windows\INetCache\IE\MI27RIY0\MC900431622[1].png"/>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2583155" y="56955"/>
            <a:ext cx="1714500" cy="1714500"/>
          </a:xfrm>
          <a:prstGeom prst="rect">
            <a:avLst/>
          </a:prstGeom>
          <a:noFill/>
          <a:extLst>
            <a:ext uri="{909E8E84-426E-40DD-AFC4-6F175D3DCCD1}">
              <a14:hiddenFill xmlns:a14="http://schemas.microsoft.com/office/drawing/2010/main">
                <a:solidFill>
                  <a:srgbClr val="FFFFFF"/>
                </a:solidFill>
              </a14:hiddenFill>
            </a:ext>
          </a:extLst>
        </p:spPr>
      </p:pic>
      <p:sp>
        <p:nvSpPr>
          <p:cNvPr id="55" name="Curved Right Arrow 54"/>
          <p:cNvSpPr/>
          <p:nvPr/>
        </p:nvSpPr>
        <p:spPr>
          <a:xfrm rot="9222364">
            <a:off x="2119772" y="-443251"/>
            <a:ext cx="1615418" cy="3189632"/>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2" name="Oval 51"/>
          <p:cNvSpPr/>
          <p:nvPr/>
        </p:nvSpPr>
        <p:spPr>
          <a:xfrm>
            <a:off x="5724664" y="6264819"/>
            <a:ext cx="3110265" cy="513626"/>
          </a:xfrm>
          <a:prstGeom prst="ellipse">
            <a:avLst/>
          </a:prstGeom>
          <a:noFill/>
          <a:ln w="4762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97132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3"/>
                                        </p:tgtEl>
                                        <p:attrNameLst>
                                          <p:attrName>style.visibility</p:attrName>
                                        </p:attrNameLst>
                                      </p:cBhvr>
                                      <p:to>
                                        <p:strVal val="visible"/>
                                      </p:to>
                                    </p:set>
                                    <p:anim calcmode="lin" valueType="num">
                                      <p:cBhvr>
                                        <p:cTn id="7" dur="500" fill="hold"/>
                                        <p:tgtEl>
                                          <p:spTgt spid="63"/>
                                        </p:tgtEl>
                                        <p:attrNameLst>
                                          <p:attrName>ppt_w</p:attrName>
                                        </p:attrNameLst>
                                      </p:cBhvr>
                                      <p:tavLst>
                                        <p:tav tm="0">
                                          <p:val>
                                            <p:fltVal val="0"/>
                                          </p:val>
                                        </p:tav>
                                        <p:tav tm="100000">
                                          <p:val>
                                            <p:strVal val="#ppt_w"/>
                                          </p:val>
                                        </p:tav>
                                      </p:tavLst>
                                    </p:anim>
                                    <p:anim calcmode="lin" valueType="num">
                                      <p:cBhvr>
                                        <p:cTn id="8" dur="500" fill="hold"/>
                                        <p:tgtEl>
                                          <p:spTgt spid="63"/>
                                        </p:tgtEl>
                                        <p:attrNameLst>
                                          <p:attrName>ppt_h</p:attrName>
                                        </p:attrNameLst>
                                      </p:cBhvr>
                                      <p:tavLst>
                                        <p:tav tm="0">
                                          <p:val>
                                            <p:fltVal val="0"/>
                                          </p:val>
                                        </p:tav>
                                        <p:tav tm="100000">
                                          <p:val>
                                            <p:strVal val="#ppt_h"/>
                                          </p:val>
                                        </p:tav>
                                      </p:tavLst>
                                    </p:anim>
                                    <p:animEffect transition="in" filter="fade">
                                      <p:cBhvr>
                                        <p:cTn id="9" dur="500"/>
                                        <p:tgtEl>
                                          <p:spTgt spid="63"/>
                                        </p:tgtEl>
                                      </p:cBhvr>
                                    </p:animEffect>
                                  </p:childTnLst>
                                </p:cTn>
                              </p:par>
                              <p:par>
                                <p:cTn id="10" presetID="53" presetClass="entr" presetSubtype="16" fill="hold" nodeType="withEffect">
                                  <p:stCondLst>
                                    <p:cond delay="0"/>
                                  </p:stCondLst>
                                  <p:childTnLst>
                                    <p:set>
                                      <p:cBhvr>
                                        <p:cTn id="11" dur="1" fill="hold">
                                          <p:stCondLst>
                                            <p:cond delay="0"/>
                                          </p:stCondLst>
                                        </p:cTn>
                                        <p:tgtEl>
                                          <p:spTgt spid="42"/>
                                        </p:tgtEl>
                                        <p:attrNameLst>
                                          <p:attrName>style.visibility</p:attrName>
                                        </p:attrNameLst>
                                      </p:cBhvr>
                                      <p:to>
                                        <p:strVal val="visible"/>
                                      </p:to>
                                    </p:set>
                                    <p:anim calcmode="lin" valueType="num">
                                      <p:cBhvr>
                                        <p:cTn id="12" dur="500" fill="hold"/>
                                        <p:tgtEl>
                                          <p:spTgt spid="42"/>
                                        </p:tgtEl>
                                        <p:attrNameLst>
                                          <p:attrName>ppt_w</p:attrName>
                                        </p:attrNameLst>
                                      </p:cBhvr>
                                      <p:tavLst>
                                        <p:tav tm="0">
                                          <p:val>
                                            <p:fltVal val="0"/>
                                          </p:val>
                                        </p:tav>
                                        <p:tav tm="100000">
                                          <p:val>
                                            <p:strVal val="#ppt_w"/>
                                          </p:val>
                                        </p:tav>
                                      </p:tavLst>
                                    </p:anim>
                                    <p:anim calcmode="lin" valueType="num">
                                      <p:cBhvr>
                                        <p:cTn id="13" dur="500" fill="hold"/>
                                        <p:tgtEl>
                                          <p:spTgt spid="42"/>
                                        </p:tgtEl>
                                        <p:attrNameLst>
                                          <p:attrName>ppt_h</p:attrName>
                                        </p:attrNameLst>
                                      </p:cBhvr>
                                      <p:tavLst>
                                        <p:tav tm="0">
                                          <p:val>
                                            <p:fltVal val="0"/>
                                          </p:val>
                                        </p:tav>
                                        <p:tav tm="100000">
                                          <p:val>
                                            <p:strVal val="#ppt_h"/>
                                          </p:val>
                                        </p:tav>
                                      </p:tavLst>
                                    </p:anim>
                                    <p:animEffect transition="in" filter="fade">
                                      <p:cBhvr>
                                        <p:cTn id="14" dur="500"/>
                                        <p:tgtEl>
                                          <p:spTgt spid="42"/>
                                        </p:tgtEl>
                                      </p:cBhvr>
                                    </p:animEffect>
                                  </p:childTnLst>
                                </p:cTn>
                              </p:par>
                              <p:par>
                                <p:cTn id="15" presetID="53" presetClass="entr" presetSubtype="16" fill="hold" nodeType="withEffect">
                                  <p:stCondLst>
                                    <p:cond delay="0"/>
                                  </p:stCondLst>
                                  <p:childTnLst>
                                    <p:set>
                                      <p:cBhvr>
                                        <p:cTn id="16" dur="1" fill="hold">
                                          <p:stCondLst>
                                            <p:cond delay="0"/>
                                          </p:stCondLst>
                                        </p:cTn>
                                        <p:tgtEl>
                                          <p:spTgt spid="66"/>
                                        </p:tgtEl>
                                        <p:attrNameLst>
                                          <p:attrName>style.visibility</p:attrName>
                                        </p:attrNameLst>
                                      </p:cBhvr>
                                      <p:to>
                                        <p:strVal val="visible"/>
                                      </p:to>
                                    </p:set>
                                    <p:anim calcmode="lin" valueType="num">
                                      <p:cBhvr>
                                        <p:cTn id="17" dur="500" fill="hold"/>
                                        <p:tgtEl>
                                          <p:spTgt spid="66"/>
                                        </p:tgtEl>
                                        <p:attrNameLst>
                                          <p:attrName>ppt_w</p:attrName>
                                        </p:attrNameLst>
                                      </p:cBhvr>
                                      <p:tavLst>
                                        <p:tav tm="0">
                                          <p:val>
                                            <p:fltVal val="0"/>
                                          </p:val>
                                        </p:tav>
                                        <p:tav tm="100000">
                                          <p:val>
                                            <p:strVal val="#ppt_w"/>
                                          </p:val>
                                        </p:tav>
                                      </p:tavLst>
                                    </p:anim>
                                    <p:anim calcmode="lin" valueType="num">
                                      <p:cBhvr>
                                        <p:cTn id="18" dur="500" fill="hold"/>
                                        <p:tgtEl>
                                          <p:spTgt spid="66"/>
                                        </p:tgtEl>
                                        <p:attrNameLst>
                                          <p:attrName>ppt_h</p:attrName>
                                        </p:attrNameLst>
                                      </p:cBhvr>
                                      <p:tavLst>
                                        <p:tav tm="0">
                                          <p:val>
                                            <p:fltVal val="0"/>
                                          </p:val>
                                        </p:tav>
                                        <p:tav tm="100000">
                                          <p:val>
                                            <p:strVal val="#ppt_h"/>
                                          </p:val>
                                        </p:tav>
                                      </p:tavLst>
                                    </p:anim>
                                    <p:animEffect transition="in" filter="fade">
                                      <p:cBhvr>
                                        <p:cTn id="19" dur="500"/>
                                        <p:tgtEl>
                                          <p:spTgt spid="66"/>
                                        </p:tgtEl>
                                      </p:cBhvr>
                                    </p:animEffect>
                                  </p:childTnLst>
                                </p:cTn>
                              </p:par>
                              <p:par>
                                <p:cTn id="20" presetID="53" presetClass="entr" presetSubtype="16" fill="hold" nodeType="withEffect">
                                  <p:stCondLst>
                                    <p:cond delay="0"/>
                                  </p:stCondLst>
                                  <p:childTnLst>
                                    <p:set>
                                      <p:cBhvr>
                                        <p:cTn id="21" dur="1" fill="hold">
                                          <p:stCondLst>
                                            <p:cond delay="0"/>
                                          </p:stCondLst>
                                        </p:cTn>
                                        <p:tgtEl>
                                          <p:spTgt spid="45"/>
                                        </p:tgtEl>
                                        <p:attrNameLst>
                                          <p:attrName>style.visibility</p:attrName>
                                        </p:attrNameLst>
                                      </p:cBhvr>
                                      <p:to>
                                        <p:strVal val="visible"/>
                                      </p:to>
                                    </p:set>
                                    <p:anim calcmode="lin" valueType="num">
                                      <p:cBhvr>
                                        <p:cTn id="22" dur="500" fill="hold"/>
                                        <p:tgtEl>
                                          <p:spTgt spid="45"/>
                                        </p:tgtEl>
                                        <p:attrNameLst>
                                          <p:attrName>ppt_w</p:attrName>
                                        </p:attrNameLst>
                                      </p:cBhvr>
                                      <p:tavLst>
                                        <p:tav tm="0">
                                          <p:val>
                                            <p:fltVal val="0"/>
                                          </p:val>
                                        </p:tav>
                                        <p:tav tm="100000">
                                          <p:val>
                                            <p:strVal val="#ppt_w"/>
                                          </p:val>
                                        </p:tav>
                                      </p:tavLst>
                                    </p:anim>
                                    <p:anim calcmode="lin" valueType="num">
                                      <p:cBhvr>
                                        <p:cTn id="23" dur="500" fill="hold"/>
                                        <p:tgtEl>
                                          <p:spTgt spid="45"/>
                                        </p:tgtEl>
                                        <p:attrNameLst>
                                          <p:attrName>ppt_h</p:attrName>
                                        </p:attrNameLst>
                                      </p:cBhvr>
                                      <p:tavLst>
                                        <p:tav tm="0">
                                          <p:val>
                                            <p:fltVal val="0"/>
                                          </p:val>
                                        </p:tav>
                                        <p:tav tm="100000">
                                          <p:val>
                                            <p:strVal val="#ppt_h"/>
                                          </p:val>
                                        </p:tav>
                                      </p:tavLst>
                                    </p:anim>
                                    <p:animEffect transition="in" filter="fade">
                                      <p:cBhvr>
                                        <p:cTn id="24" dur="500"/>
                                        <p:tgtEl>
                                          <p:spTgt spid="45"/>
                                        </p:tgtEl>
                                      </p:cBhvr>
                                    </p:animEffect>
                                  </p:childTnLst>
                                </p:cTn>
                              </p:par>
                              <p:par>
                                <p:cTn id="25" presetID="53" presetClass="entr" presetSubtype="16" fill="hold" nodeType="withEffect">
                                  <p:stCondLst>
                                    <p:cond delay="0"/>
                                  </p:stCondLst>
                                  <p:childTnLst>
                                    <p:set>
                                      <p:cBhvr>
                                        <p:cTn id="26" dur="1" fill="hold">
                                          <p:stCondLst>
                                            <p:cond delay="0"/>
                                          </p:stCondLst>
                                        </p:cTn>
                                        <p:tgtEl>
                                          <p:spTgt spid="43"/>
                                        </p:tgtEl>
                                        <p:attrNameLst>
                                          <p:attrName>style.visibility</p:attrName>
                                        </p:attrNameLst>
                                      </p:cBhvr>
                                      <p:to>
                                        <p:strVal val="visible"/>
                                      </p:to>
                                    </p:set>
                                    <p:anim calcmode="lin" valueType="num">
                                      <p:cBhvr>
                                        <p:cTn id="27" dur="500" fill="hold"/>
                                        <p:tgtEl>
                                          <p:spTgt spid="43"/>
                                        </p:tgtEl>
                                        <p:attrNameLst>
                                          <p:attrName>ppt_w</p:attrName>
                                        </p:attrNameLst>
                                      </p:cBhvr>
                                      <p:tavLst>
                                        <p:tav tm="0">
                                          <p:val>
                                            <p:fltVal val="0"/>
                                          </p:val>
                                        </p:tav>
                                        <p:tav tm="100000">
                                          <p:val>
                                            <p:strVal val="#ppt_w"/>
                                          </p:val>
                                        </p:tav>
                                      </p:tavLst>
                                    </p:anim>
                                    <p:anim calcmode="lin" valueType="num">
                                      <p:cBhvr>
                                        <p:cTn id="28" dur="500" fill="hold"/>
                                        <p:tgtEl>
                                          <p:spTgt spid="43"/>
                                        </p:tgtEl>
                                        <p:attrNameLst>
                                          <p:attrName>ppt_h</p:attrName>
                                        </p:attrNameLst>
                                      </p:cBhvr>
                                      <p:tavLst>
                                        <p:tav tm="0">
                                          <p:val>
                                            <p:fltVal val="0"/>
                                          </p:val>
                                        </p:tav>
                                        <p:tav tm="100000">
                                          <p:val>
                                            <p:strVal val="#ppt_h"/>
                                          </p:val>
                                        </p:tav>
                                      </p:tavLst>
                                    </p:anim>
                                    <p:animEffect transition="in" filter="fade">
                                      <p:cBhvr>
                                        <p:cTn id="29" dur="500"/>
                                        <p:tgtEl>
                                          <p:spTgt spid="43"/>
                                        </p:tgtEl>
                                      </p:cBhvr>
                                    </p:animEffect>
                                  </p:childTnLst>
                                </p:cTn>
                              </p:par>
                              <p:par>
                                <p:cTn id="30" presetID="53" presetClass="entr" presetSubtype="16" fill="hold" nodeType="withEffect">
                                  <p:stCondLst>
                                    <p:cond delay="0"/>
                                  </p:stCondLst>
                                  <p:childTnLst>
                                    <p:set>
                                      <p:cBhvr>
                                        <p:cTn id="31" dur="1" fill="hold">
                                          <p:stCondLst>
                                            <p:cond delay="0"/>
                                          </p:stCondLst>
                                        </p:cTn>
                                        <p:tgtEl>
                                          <p:spTgt spid="44"/>
                                        </p:tgtEl>
                                        <p:attrNameLst>
                                          <p:attrName>style.visibility</p:attrName>
                                        </p:attrNameLst>
                                      </p:cBhvr>
                                      <p:to>
                                        <p:strVal val="visible"/>
                                      </p:to>
                                    </p:set>
                                    <p:anim calcmode="lin" valueType="num">
                                      <p:cBhvr>
                                        <p:cTn id="32" dur="500" fill="hold"/>
                                        <p:tgtEl>
                                          <p:spTgt spid="44"/>
                                        </p:tgtEl>
                                        <p:attrNameLst>
                                          <p:attrName>ppt_w</p:attrName>
                                        </p:attrNameLst>
                                      </p:cBhvr>
                                      <p:tavLst>
                                        <p:tav tm="0">
                                          <p:val>
                                            <p:fltVal val="0"/>
                                          </p:val>
                                        </p:tav>
                                        <p:tav tm="100000">
                                          <p:val>
                                            <p:strVal val="#ppt_w"/>
                                          </p:val>
                                        </p:tav>
                                      </p:tavLst>
                                    </p:anim>
                                    <p:anim calcmode="lin" valueType="num">
                                      <p:cBhvr>
                                        <p:cTn id="33" dur="500" fill="hold"/>
                                        <p:tgtEl>
                                          <p:spTgt spid="44"/>
                                        </p:tgtEl>
                                        <p:attrNameLst>
                                          <p:attrName>ppt_h</p:attrName>
                                        </p:attrNameLst>
                                      </p:cBhvr>
                                      <p:tavLst>
                                        <p:tav tm="0">
                                          <p:val>
                                            <p:fltVal val="0"/>
                                          </p:val>
                                        </p:tav>
                                        <p:tav tm="100000">
                                          <p:val>
                                            <p:strVal val="#ppt_h"/>
                                          </p:val>
                                        </p:tav>
                                      </p:tavLst>
                                    </p:anim>
                                    <p:animEffect transition="in" filter="fade">
                                      <p:cBhvr>
                                        <p:cTn id="34" dur="500"/>
                                        <p:tgtEl>
                                          <p:spTgt spid="44"/>
                                        </p:tgtEl>
                                      </p:cBhvr>
                                    </p:animEffect>
                                  </p:childTnLst>
                                </p:cTn>
                              </p:par>
                              <p:par>
                                <p:cTn id="35" presetID="53" presetClass="entr" presetSubtype="16" fill="hold" nodeType="with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p:cTn id="37" dur="500" fill="hold"/>
                                        <p:tgtEl>
                                          <p:spTgt spid="47"/>
                                        </p:tgtEl>
                                        <p:attrNameLst>
                                          <p:attrName>ppt_w</p:attrName>
                                        </p:attrNameLst>
                                      </p:cBhvr>
                                      <p:tavLst>
                                        <p:tav tm="0">
                                          <p:val>
                                            <p:fltVal val="0"/>
                                          </p:val>
                                        </p:tav>
                                        <p:tav tm="100000">
                                          <p:val>
                                            <p:strVal val="#ppt_w"/>
                                          </p:val>
                                        </p:tav>
                                      </p:tavLst>
                                    </p:anim>
                                    <p:anim calcmode="lin" valueType="num">
                                      <p:cBhvr>
                                        <p:cTn id="38" dur="500" fill="hold"/>
                                        <p:tgtEl>
                                          <p:spTgt spid="47"/>
                                        </p:tgtEl>
                                        <p:attrNameLst>
                                          <p:attrName>ppt_h</p:attrName>
                                        </p:attrNameLst>
                                      </p:cBhvr>
                                      <p:tavLst>
                                        <p:tav tm="0">
                                          <p:val>
                                            <p:fltVal val="0"/>
                                          </p:val>
                                        </p:tav>
                                        <p:tav tm="100000">
                                          <p:val>
                                            <p:strVal val="#ppt_h"/>
                                          </p:val>
                                        </p:tav>
                                      </p:tavLst>
                                    </p:anim>
                                    <p:animEffect transition="in" filter="fade">
                                      <p:cBhvr>
                                        <p:cTn id="39" dur="500"/>
                                        <p:tgtEl>
                                          <p:spTgt spid="47"/>
                                        </p:tgtEl>
                                      </p:cBhvr>
                                    </p:animEffect>
                                  </p:childTnLst>
                                </p:cTn>
                              </p:par>
                              <p:par>
                                <p:cTn id="40" presetID="53" presetClass="entr" presetSubtype="16" fill="hold" nodeType="withEffect">
                                  <p:stCondLst>
                                    <p:cond delay="0"/>
                                  </p:stCondLst>
                                  <p:childTnLst>
                                    <p:set>
                                      <p:cBhvr>
                                        <p:cTn id="41" dur="1" fill="hold">
                                          <p:stCondLst>
                                            <p:cond delay="0"/>
                                          </p:stCondLst>
                                        </p:cTn>
                                        <p:tgtEl>
                                          <p:spTgt spid="46"/>
                                        </p:tgtEl>
                                        <p:attrNameLst>
                                          <p:attrName>style.visibility</p:attrName>
                                        </p:attrNameLst>
                                      </p:cBhvr>
                                      <p:to>
                                        <p:strVal val="visible"/>
                                      </p:to>
                                    </p:set>
                                    <p:anim calcmode="lin" valueType="num">
                                      <p:cBhvr>
                                        <p:cTn id="42" dur="500" fill="hold"/>
                                        <p:tgtEl>
                                          <p:spTgt spid="46"/>
                                        </p:tgtEl>
                                        <p:attrNameLst>
                                          <p:attrName>ppt_w</p:attrName>
                                        </p:attrNameLst>
                                      </p:cBhvr>
                                      <p:tavLst>
                                        <p:tav tm="0">
                                          <p:val>
                                            <p:fltVal val="0"/>
                                          </p:val>
                                        </p:tav>
                                        <p:tav tm="100000">
                                          <p:val>
                                            <p:strVal val="#ppt_w"/>
                                          </p:val>
                                        </p:tav>
                                      </p:tavLst>
                                    </p:anim>
                                    <p:anim calcmode="lin" valueType="num">
                                      <p:cBhvr>
                                        <p:cTn id="43" dur="500" fill="hold"/>
                                        <p:tgtEl>
                                          <p:spTgt spid="46"/>
                                        </p:tgtEl>
                                        <p:attrNameLst>
                                          <p:attrName>ppt_h</p:attrName>
                                        </p:attrNameLst>
                                      </p:cBhvr>
                                      <p:tavLst>
                                        <p:tav tm="0">
                                          <p:val>
                                            <p:fltVal val="0"/>
                                          </p:val>
                                        </p:tav>
                                        <p:tav tm="100000">
                                          <p:val>
                                            <p:strVal val="#ppt_h"/>
                                          </p:val>
                                        </p:tav>
                                      </p:tavLst>
                                    </p:anim>
                                    <p:animEffect transition="in" filter="fade">
                                      <p:cBhvr>
                                        <p:cTn id="44" dur="500"/>
                                        <p:tgtEl>
                                          <p:spTgt spid="46"/>
                                        </p:tgtEl>
                                      </p:cBhvr>
                                    </p:animEffect>
                                  </p:childTnLst>
                                </p:cTn>
                              </p:par>
                              <p:par>
                                <p:cTn id="45" presetID="53" presetClass="entr" presetSubtype="16" fill="hold" nodeType="withEffect">
                                  <p:stCondLst>
                                    <p:cond delay="0"/>
                                  </p:stCondLst>
                                  <p:childTnLst>
                                    <p:set>
                                      <p:cBhvr>
                                        <p:cTn id="46" dur="1" fill="hold">
                                          <p:stCondLst>
                                            <p:cond delay="0"/>
                                          </p:stCondLst>
                                        </p:cTn>
                                        <p:tgtEl>
                                          <p:spTgt spid="57"/>
                                        </p:tgtEl>
                                        <p:attrNameLst>
                                          <p:attrName>style.visibility</p:attrName>
                                        </p:attrNameLst>
                                      </p:cBhvr>
                                      <p:to>
                                        <p:strVal val="visible"/>
                                      </p:to>
                                    </p:set>
                                    <p:anim calcmode="lin" valueType="num">
                                      <p:cBhvr>
                                        <p:cTn id="47" dur="500" fill="hold"/>
                                        <p:tgtEl>
                                          <p:spTgt spid="57"/>
                                        </p:tgtEl>
                                        <p:attrNameLst>
                                          <p:attrName>ppt_w</p:attrName>
                                        </p:attrNameLst>
                                      </p:cBhvr>
                                      <p:tavLst>
                                        <p:tav tm="0">
                                          <p:val>
                                            <p:fltVal val="0"/>
                                          </p:val>
                                        </p:tav>
                                        <p:tav tm="100000">
                                          <p:val>
                                            <p:strVal val="#ppt_w"/>
                                          </p:val>
                                        </p:tav>
                                      </p:tavLst>
                                    </p:anim>
                                    <p:anim calcmode="lin" valueType="num">
                                      <p:cBhvr>
                                        <p:cTn id="48" dur="500" fill="hold"/>
                                        <p:tgtEl>
                                          <p:spTgt spid="57"/>
                                        </p:tgtEl>
                                        <p:attrNameLst>
                                          <p:attrName>ppt_h</p:attrName>
                                        </p:attrNameLst>
                                      </p:cBhvr>
                                      <p:tavLst>
                                        <p:tav tm="0">
                                          <p:val>
                                            <p:fltVal val="0"/>
                                          </p:val>
                                        </p:tav>
                                        <p:tav tm="100000">
                                          <p:val>
                                            <p:strVal val="#ppt_h"/>
                                          </p:val>
                                        </p:tav>
                                      </p:tavLst>
                                    </p:anim>
                                    <p:animEffect transition="in" filter="fade">
                                      <p:cBhvr>
                                        <p:cTn id="49" dur="500"/>
                                        <p:tgtEl>
                                          <p:spTgt spid="57"/>
                                        </p:tgtEl>
                                      </p:cBhvr>
                                    </p:animEffect>
                                  </p:childTnLst>
                                </p:cTn>
                              </p:par>
                              <p:par>
                                <p:cTn id="50" presetID="53" presetClass="entr" presetSubtype="16" fill="hold" nodeType="withEffect">
                                  <p:stCondLst>
                                    <p:cond delay="0"/>
                                  </p:stCondLst>
                                  <p:childTnLst>
                                    <p:set>
                                      <p:cBhvr>
                                        <p:cTn id="51" dur="1" fill="hold">
                                          <p:stCondLst>
                                            <p:cond delay="0"/>
                                          </p:stCondLst>
                                        </p:cTn>
                                        <p:tgtEl>
                                          <p:spTgt spid="58"/>
                                        </p:tgtEl>
                                        <p:attrNameLst>
                                          <p:attrName>style.visibility</p:attrName>
                                        </p:attrNameLst>
                                      </p:cBhvr>
                                      <p:to>
                                        <p:strVal val="visible"/>
                                      </p:to>
                                    </p:set>
                                    <p:anim calcmode="lin" valueType="num">
                                      <p:cBhvr>
                                        <p:cTn id="52" dur="500" fill="hold"/>
                                        <p:tgtEl>
                                          <p:spTgt spid="58"/>
                                        </p:tgtEl>
                                        <p:attrNameLst>
                                          <p:attrName>ppt_w</p:attrName>
                                        </p:attrNameLst>
                                      </p:cBhvr>
                                      <p:tavLst>
                                        <p:tav tm="0">
                                          <p:val>
                                            <p:fltVal val="0"/>
                                          </p:val>
                                        </p:tav>
                                        <p:tav tm="100000">
                                          <p:val>
                                            <p:strVal val="#ppt_w"/>
                                          </p:val>
                                        </p:tav>
                                      </p:tavLst>
                                    </p:anim>
                                    <p:anim calcmode="lin" valueType="num">
                                      <p:cBhvr>
                                        <p:cTn id="53" dur="500" fill="hold"/>
                                        <p:tgtEl>
                                          <p:spTgt spid="58"/>
                                        </p:tgtEl>
                                        <p:attrNameLst>
                                          <p:attrName>ppt_h</p:attrName>
                                        </p:attrNameLst>
                                      </p:cBhvr>
                                      <p:tavLst>
                                        <p:tav tm="0">
                                          <p:val>
                                            <p:fltVal val="0"/>
                                          </p:val>
                                        </p:tav>
                                        <p:tav tm="100000">
                                          <p:val>
                                            <p:strVal val="#ppt_h"/>
                                          </p:val>
                                        </p:tav>
                                      </p:tavLst>
                                    </p:anim>
                                    <p:animEffect transition="in" filter="fade">
                                      <p:cBhvr>
                                        <p:cTn id="54" dur="500"/>
                                        <p:tgtEl>
                                          <p:spTgt spid="58"/>
                                        </p:tgtEl>
                                      </p:cBhvr>
                                    </p:animEffect>
                                  </p:childTnLst>
                                </p:cTn>
                              </p:par>
                            </p:childTnLst>
                          </p:cTn>
                        </p:par>
                      </p:childTnLst>
                    </p:cTn>
                  </p:par>
                  <p:par>
                    <p:cTn id="55" fill="hold">
                      <p:stCondLst>
                        <p:cond delay="indefinite"/>
                      </p:stCondLst>
                      <p:childTnLst>
                        <p:par>
                          <p:cTn id="56" fill="hold">
                            <p:stCondLst>
                              <p:cond delay="0"/>
                            </p:stCondLst>
                            <p:childTnLst>
                              <p:par>
                                <p:cTn id="57" presetID="16" presetClass="entr" presetSubtype="21" fill="hold" grpId="0" nodeType="clickEffect">
                                  <p:stCondLst>
                                    <p:cond delay="0"/>
                                  </p:stCondLst>
                                  <p:childTnLst>
                                    <p:set>
                                      <p:cBhvr>
                                        <p:cTn id="58" dur="1" fill="hold">
                                          <p:stCondLst>
                                            <p:cond delay="0"/>
                                          </p:stCondLst>
                                        </p:cTn>
                                        <p:tgtEl>
                                          <p:spTgt spid="64"/>
                                        </p:tgtEl>
                                        <p:attrNameLst>
                                          <p:attrName>style.visibility</p:attrName>
                                        </p:attrNameLst>
                                      </p:cBhvr>
                                      <p:to>
                                        <p:strVal val="visible"/>
                                      </p:to>
                                    </p:set>
                                    <p:animEffect transition="in" filter="barn(inVertical)">
                                      <p:cBhvr>
                                        <p:cTn id="59" dur="500"/>
                                        <p:tgtEl>
                                          <p:spTgt spid="64"/>
                                        </p:tgtEl>
                                      </p:cBhvr>
                                    </p:animEffect>
                                  </p:childTnLst>
                                </p:cTn>
                              </p:par>
                              <p:par>
                                <p:cTn id="60" presetID="16" presetClass="entr" presetSubtype="21" fill="hold" grpId="0" nodeType="withEffect">
                                  <p:stCondLst>
                                    <p:cond delay="0"/>
                                  </p:stCondLst>
                                  <p:childTnLst>
                                    <p:set>
                                      <p:cBhvr>
                                        <p:cTn id="61" dur="1" fill="hold">
                                          <p:stCondLst>
                                            <p:cond delay="0"/>
                                          </p:stCondLst>
                                        </p:cTn>
                                        <p:tgtEl>
                                          <p:spTgt spid="65"/>
                                        </p:tgtEl>
                                        <p:attrNameLst>
                                          <p:attrName>style.visibility</p:attrName>
                                        </p:attrNameLst>
                                      </p:cBhvr>
                                      <p:to>
                                        <p:strVal val="visible"/>
                                      </p:to>
                                    </p:set>
                                    <p:animEffect transition="in" filter="barn(inVertical)">
                                      <p:cBhvr>
                                        <p:cTn id="62" dur="500"/>
                                        <p:tgtEl>
                                          <p:spTgt spid="65"/>
                                        </p:tgtEl>
                                      </p:cBhvr>
                                    </p:animEffect>
                                  </p:childTnLst>
                                </p:cTn>
                              </p:par>
                              <p:par>
                                <p:cTn id="63" presetID="16" presetClass="entr" presetSubtype="21" fill="hold" grpId="0" nodeType="withEffect">
                                  <p:stCondLst>
                                    <p:cond delay="0"/>
                                  </p:stCondLst>
                                  <p:childTnLst>
                                    <p:set>
                                      <p:cBhvr>
                                        <p:cTn id="64" dur="1" fill="hold">
                                          <p:stCondLst>
                                            <p:cond delay="0"/>
                                          </p:stCondLst>
                                        </p:cTn>
                                        <p:tgtEl>
                                          <p:spTgt spid="41"/>
                                        </p:tgtEl>
                                        <p:attrNameLst>
                                          <p:attrName>style.visibility</p:attrName>
                                        </p:attrNameLst>
                                      </p:cBhvr>
                                      <p:to>
                                        <p:strVal val="visible"/>
                                      </p:to>
                                    </p:set>
                                    <p:animEffect transition="in" filter="barn(inVertical)">
                                      <p:cBhvr>
                                        <p:cTn id="65" dur="500"/>
                                        <p:tgtEl>
                                          <p:spTgt spid="41"/>
                                        </p:tgtEl>
                                      </p:cBhvr>
                                    </p:animEffect>
                                  </p:childTnLst>
                                </p:cTn>
                              </p:par>
                            </p:childTnLst>
                          </p:cTn>
                        </p:par>
                      </p:childTnLst>
                    </p:cTn>
                  </p:par>
                  <p:par>
                    <p:cTn id="66" fill="hold">
                      <p:stCondLst>
                        <p:cond delay="indefinite"/>
                      </p:stCondLst>
                      <p:childTnLst>
                        <p:par>
                          <p:cTn id="67" fill="hold">
                            <p:stCondLst>
                              <p:cond delay="0"/>
                            </p:stCondLst>
                            <p:childTnLst>
                              <p:par>
                                <p:cTn id="68" presetID="2" presetClass="entr" presetSubtype="6" fill="hold" nodeType="clickEffect">
                                  <p:stCondLst>
                                    <p:cond delay="0"/>
                                  </p:stCondLst>
                                  <p:childTnLst>
                                    <p:set>
                                      <p:cBhvr>
                                        <p:cTn id="69" dur="1" fill="hold">
                                          <p:stCondLst>
                                            <p:cond delay="0"/>
                                          </p:stCondLst>
                                        </p:cTn>
                                        <p:tgtEl>
                                          <p:spTgt spid="1026"/>
                                        </p:tgtEl>
                                        <p:attrNameLst>
                                          <p:attrName>style.visibility</p:attrName>
                                        </p:attrNameLst>
                                      </p:cBhvr>
                                      <p:to>
                                        <p:strVal val="visible"/>
                                      </p:to>
                                    </p:set>
                                    <p:anim calcmode="lin" valueType="num">
                                      <p:cBhvr additive="base">
                                        <p:cTn id="70" dur="2000" fill="hold"/>
                                        <p:tgtEl>
                                          <p:spTgt spid="1026"/>
                                        </p:tgtEl>
                                        <p:attrNameLst>
                                          <p:attrName>ppt_x</p:attrName>
                                        </p:attrNameLst>
                                      </p:cBhvr>
                                      <p:tavLst>
                                        <p:tav tm="0">
                                          <p:val>
                                            <p:strVal val="1+#ppt_w/2"/>
                                          </p:val>
                                        </p:tav>
                                        <p:tav tm="100000">
                                          <p:val>
                                            <p:strVal val="#ppt_x"/>
                                          </p:val>
                                        </p:tav>
                                      </p:tavLst>
                                    </p:anim>
                                    <p:anim calcmode="lin" valueType="num">
                                      <p:cBhvr additive="base">
                                        <p:cTn id="71" dur="2000" fill="hold"/>
                                        <p:tgtEl>
                                          <p:spTgt spid="1026"/>
                                        </p:tgtEl>
                                        <p:attrNameLst>
                                          <p:attrName>ppt_y</p:attrName>
                                        </p:attrNameLst>
                                      </p:cBhvr>
                                      <p:tavLst>
                                        <p:tav tm="0">
                                          <p:val>
                                            <p:strVal val="1+#ppt_h/2"/>
                                          </p:val>
                                        </p:tav>
                                        <p:tav tm="100000">
                                          <p:val>
                                            <p:strVal val="#ppt_y"/>
                                          </p:val>
                                        </p:tav>
                                      </p:tavLst>
                                    </p:anim>
                                  </p:childTnLst>
                                </p:cTn>
                              </p:par>
                              <p:par>
                                <p:cTn id="72" presetID="2" presetClass="entr" presetSubtype="6" fill="hold" nodeType="withEffect">
                                  <p:stCondLst>
                                    <p:cond delay="0"/>
                                  </p:stCondLst>
                                  <p:childTnLst>
                                    <p:set>
                                      <p:cBhvr>
                                        <p:cTn id="73" dur="1" fill="hold">
                                          <p:stCondLst>
                                            <p:cond delay="0"/>
                                          </p:stCondLst>
                                        </p:cTn>
                                        <p:tgtEl>
                                          <p:spTgt spid="1030"/>
                                        </p:tgtEl>
                                        <p:attrNameLst>
                                          <p:attrName>style.visibility</p:attrName>
                                        </p:attrNameLst>
                                      </p:cBhvr>
                                      <p:to>
                                        <p:strVal val="visible"/>
                                      </p:to>
                                    </p:set>
                                    <p:anim calcmode="lin" valueType="num">
                                      <p:cBhvr additive="base">
                                        <p:cTn id="74" dur="2000" fill="hold"/>
                                        <p:tgtEl>
                                          <p:spTgt spid="1030"/>
                                        </p:tgtEl>
                                        <p:attrNameLst>
                                          <p:attrName>ppt_x</p:attrName>
                                        </p:attrNameLst>
                                      </p:cBhvr>
                                      <p:tavLst>
                                        <p:tav tm="0">
                                          <p:val>
                                            <p:strVal val="1+#ppt_w/2"/>
                                          </p:val>
                                        </p:tav>
                                        <p:tav tm="100000">
                                          <p:val>
                                            <p:strVal val="#ppt_x"/>
                                          </p:val>
                                        </p:tav>
                                      </p:tavLst>
                                    </p:anim>
                                    <p:anim calcmode="lin" valueType="num">
                                      <p:cBhvr additive="base">
                                        <p:cTn id="75" dur="2000" fill="hold"/>
                                        <p:tgtEl>
                                          <p:spTgt spid="1030"/>
                                        </p:tgtEl>
                                        <p:attrNameLst>
                                          <p:attrName>ppt_y</p:attrName>
                                        </p:attrNameLst>
                                      </p:cBhvr>
                                      <p:tavLst>
                                        <p:tav tm="0">
                                          <p:val>
                                            <p:strVal val="1+#ppt_h/2"/>
                                          </p:val>
                                        </p:tav>
                                        <p:tav tm="100000">
                                          <p:val>
                                            <p:strVal val="#ppt_y"/>
                                          </p:val>
                                        </p:tav>
                                      </p:tavLst>
                                    </p:anim>
                                  </p:childTnLst>
                                </p:cTn>
                              </p:par>
                              <p:par>
                                <p:cTn id="76" presetID="2" presetClass="entr" presetSubtype="6" fill="hold" nodeType="withEffect">
                                  <p:stCondLst>
                                    <p:cond delay="0"/>
                                  </p:stCondLst>
                                  <p:childTnLst>
                                    <p:set>
                                      <p:cBhvr>
                                        <p:cTn id="77" dur="1" fill="hold">
                                          <p:stCondLst>
                                            <p:cond delay="0"/>
                                          </p:stCondLst>
                                        </p:cTn>
                                        <p:tgtEl>
                                          <p:spTgt spid="1028"/>
                                        </p:tgtEl>
                                        <p:attrNameLst>
                                          <p:attrName>style.visibility</p:attrName>
                                        </p:attrNameLst>
                                      </p:cBhvr>
                                      <p:to>
                                        <p:strVal val="visible"/>
                                      </p:to>
                                    </p:set>
                                    <p:anim calcmode="lin" valueType="num">
                                      <p:cBhvr additive="base">
                                        <p:cTn id="78" dur="2000" fill="hold"/>
                                        <p:tgtEl>
                                          <p:spTgt spid="1028"/>
                                        </p:tgtEl>
                                        <p:attrNameLst>
                                          <p:attrName>ppt_x</p:attrName>
                                        </p:attrNameLst>
                                      </p:cBhvr>
                                      <p:tavLst>
                                        <p:tav tm="0">
                                          <p:val>
                                            <p:strVal val="1+#ppt_w/2"/>
                                          </p:val>
                                        </p:tav>
                                        <p:tav tm="100000">
                                          <p:val>
                                            <p:strVal val="#ppt_x"/>
                                          </p:val>
                                        </p:tav>
                                      </p:tavLst>
                                    </p:anim>
                                    <p:anim calcmode="lin" valueType="num">
                                      <p:cBhvr additive="base">
                                        <p:cTn id="79" dur="2000" fill="hold"/>
                                        <p:tgtEl>
                                          <p:spTgt spid="1028"/>
                                        </p:tgtEl>
                                        <p:attrNameLst>
                                          <p:attrName>ppt_y</p:attrName>
                                        </p:attrNameLst>
                                      </p:cBhvr>
                                      <p:tavLst>
                                        <p:tav tm="0">
                                          <p:val>
                                            <p:strVal val="1+#ppt_h/2"/>
                                          </p:val>
                                        </p:tav>
                                        <p:tav tm="100000">
                                          <p:val>
                                            <p:strVal val="#ppt_y"/>
                                          </p:val>
                                        </p:tav>
                                      </p:tavLst>
                                    </p:anim>
                                  </p:childTnLst>
                                </p:cTn>
                              </p:par>
                              <p:par>
                                <p:cTn id="80" presetID="2" presetClass="entr" presetSubtype="6" fill="hold" nodeType="withEffect">
                                  <p:stCondLst>
                                    <p:cond delay="0"/>
                                  </p:stCondLst>
                                  <p:childTnLst>
                                    <p:set>
                                      <p:cBhvr>
                                        <p:cTn id="81" dur="1" fill="hold">
                                          <p:stCondLst>
                                            <p:cond delay="0"/>
                                          </p:stCondLst>
                                        </p:cTn>
                                        <p:tgtEl>
                                          <p:spTgt spid="1033"/>
                                        </p:tgtEl>
                                        <p:attrNameLst>
                                          <p:attrName>style.visibility</p:attrName>
                                        </p:attrNameLst>
                                      </p:cBhvr>
                                      <p:to>
                                        <p:strVal val="visible"/>
                                      </p:to>
                                    </p:set>
                                    <p:anim calcmode="lin" valueType="num">
                                      <p:cBhvr additive="base">
                                        <p:cTn id="82" dur="2000" fill="hold"/>
                                        <p:tgtEl>
                                          <p:spTgt spid="1033"/>
                                        </p:tgtEl>
                                        <p:attrNameLst>
                                          <p:attrName>ppt_x</p:attrName>
                                        </p:attrNameLst>
                                      </p:cBhvr>
                                      <p:tavLst>
                                        <p:tav tm="0">
                                          <p:val>
                                            <p:strVal val="1+#ppt_w/2"/>
                                          </p:val>
                                        </p:tav>
                                        <p:tav tm="100000">
                                          <p:val>
                                            <p:strVal val="#ppt_x"/>
                                          </p:val>
                                        </p:tav>
                                      </p:tavLst>
                                    </p:anim>
                                    <p:anim calcmode="lin" valueType="num">
                                      <p:cBhvr additive="base">
                                        <p:cTn id="83" dur="2000" fill="hold"/>
                                        <p:tgtEl>
                                          <p:spTgt spid="1033"/>
                                        </p:tgtEl>
                                        <p:attrNameLst>
                                          <p:attrName>ppt_y</p:attrName>
                                        </p:attrNameLst>
                                      </p:cBhvr>
                                      <p:tavLst>
                                        <p:tav tm="0">
                                          <p:val>
                                            <p:strVal val="1+#ppt_h/2"/>
                                          </p:val>
                                        </p:tav>
                                        <p:tav tm="100000">
                                          <p:val>
                                            <p:strVal val="#ppt_y"/>
                                          </p:val>
                                        </p:tav>
                                      </p:tavLst>
                                    </p:anim>
                                  </p:childTnLst>
                                </p:cTn>
                              </p:par>
                            </p:childTnLst>
                          </p:cTn>
                        </p:par>
                        <p:par>
                          <p:cTn id="84" fill="hold">
                            <p:stCondLst>
                              <p:cond delay="2000"/>
                            </p:stCondLst>
                            <p:childTnLst>
                              <p:par>
                                <p:cTn id="85" presetID="45" presetClass="entr" presetSubtype="0" fill="hold" grpId="0" nodeType="afterEffect">
                                  <p:stCondLst>
                                    <p:cond delay="0"/>
                                  </p:stCondLst>
                                  <p:childTnLst>
                                    <p:set>
                                      <p:cBhvr>
                                        <p:cTn id="86" dur="1" fill="hold">
                                          <p:stCondLst>
                                            <p:cond delay="0"/>
                                          </p:stCondLst>
                                        </p:cTn>
                                        <p:tgtEl>
                                          <p:spTgt spid="52"/>
                                        </p:tgtEl>
                                        <p:attrNameLst>
                                          <p:attrName>style.visibility</p:attrName>
                                        </p:attrNameLst>
                                      </p:cBhvr>
                                      <p:to>
                                        <p:strVal val="visible"/>
                                      </p:to>
                                    </p:set>
                                    <p:animEffect transition="in" filter="fade">
                                      <p:cBhvr>
                                        <p:cTn id="87" dur="2000"/>
                                        <p:tgtEl>
                                          <p:spTgt spid="52"/>
                                        </p:tgtEl>
                                      </p:cBhvr>
                                    </p:animEffect>
                                    <p:anim calcmode="lin" valueType="num">
                                      <p:cBhvr>
                                        <p:cTn id="88" dur="2000" fill="hold"/>
                                        <p:tgtEl>
                                          <p:spTgt spid="52"/>
                                        </p:tgtEl>
                                        <p:attrNameLst>
                                          <p:attrName>ppt_w</p:attrName>
                                        </p:attrNameLst>
                                      </p:cBhvr>
                                      <p:tavLst>
                                        <p:tav tm="0" fmla="#ppt_w*sin(2.5*pi*$)">
                                          <p:val>
                                            <p:fltVal val="0"/>
                                          </p:val>
                                        </p:tav>
                                        <p:tav tm="100000">
                                          <p:val>
                                            <p:fltVal val="1"/>
                                          </p:val>
                                        </p:tav>
                                      </p:tavLst>
                                    </p:anim>
                                    <p:anim calcmode="lin" valueType="num">
                                      <p:cBhvr>
                                        <p:cTn id="89" dur="2000" fill="hold"/>
                                        <p:tgtEl>
                                          <p:spTgt spid="52"/>
                                        </p:tgtEl>
                                        <p:attrNameLst>
                                          <p:attrName>ppt_h</p:attrName>
                                        </p:attrNameLst>
                                      </p:cBhvr>
                                      <p:tavLst>
                                        <p:tav tm="0">
                                          <p:val>
                                            <p:strVal val="#ppt_h"/>
                                          </p:val>
                                        </p:tav>
                                        <p:tav tm="100000">
                                          <p:val>
                                            <p:strVal val="#ppt_h"/>
                                          </p:val>
                                        </p:tav>
                                      </p:tavLst>
                                    </p:anim>
                                  </p:childTnLst>
                                </p:cTn>
                              </p:par>
                            </p:childTnLst>
                          </p:cTn>
                        </p:par>
                      </p:childTnLst>
                    </p:cTn>
                  </p:par>
                  <p:par>
                    <p:cTn id="90" fill="hold">
                      <p:stCondLst>
                        <p:cond delay="indefinite"/>
                      </p:stCondLst>
                      <p:childTnLst>
                        <p:par>
                          <p:cTn id="91" fill="hold">
                            <p:stCondLst>
                              <p:cond delay="0"/>
                            </p:stCondLst>
                            <p:childTnLst>
                              <p:par>
                                <p:cTn id="92" presetID="6" presetClass="entr" presetSubtype="16" fill="hold" nodeType="clickEffect">
                                  <p:stCondLst>
                                    <p:cond delay="0"/>
                                  </p:stCondLst>
                                  <p:childTnLst>
                                    <p:set>
                                      <p:cBhvr>
                                        <p:cTn id="93" dur="1" fill="hold">
                                          <p:stCondLst>
                                            <p:cond delay="0"/>
                                          </p:stCondLst>
                                        </p:cTn>
                                        <p:tgtEl>
                                          <p:spTgt spid="2050"/>
                                        </p:tgtEl>
                                        <p:attrNameLst>
                                          <p:attrName>style.visibility</p:attrName>
                                        </p:attrNameLst>
                                      </p:cBhvr>
                                      <p:to>
                                        <p:strVal val="visible"/>
                                      </p:to>
                                    </p:set>
                                    <p:animEffect transition="in" filter="circle(in)">
                                      <p:cBhvr>
                                        <p:cTn id="94" dur="2000"/>
                                        <p:tgtEl>
                                          <p:spTgt spid="2050"/>
                                        </p:tgtEl>
                                      </p:cBhvr>
                                    </p:animEffect>
                                  </p:childTnLst>
                                </p:cTn>
                              </p:par>
                              <p:par>
                                <p:cTn id="95" presetID="6" presetClass="entr" presetSubtype="16" fill="hold" nodeType="withEffect">
                                  <p:stCondLst>
                                    <p:cond delay="0"/>
                                  </p:stCondLst>
                                  <p:childTnLst>
                                    <p:set>
                                      <p:cBhvr>
                                        <p:cTn id="96" dur="1" fill="hold">
                                          <p:stCondLst>
                                            <p:cond delay="0"/>
                                          </p:stCondLst>
                                        </p:cTn>
                                        <p:tgtEl>
                                          <p:spTgt spid="2056"/>
                                        </p:tgtEl>
                                        <p:attrNameLst>
                                          <p:attrName>style.visibility</p:attrName>
                                        </p:attrNameLst>
                                      </p:cBhvr>
                                      <p:to>
                                        <p:strVal val="visible"/>
                                      </p:to>
                                    </p:set>
                                    <p:animEffect transition="in" filter="circle(in)">
                                      <p:cBhvr>
                                        <p:cTn id="97" dur="2000"/>
                                        <p:tgtEl>
                                          <p:spTgt spid="2056"/>
                                        </p:tgtEl>
                                      </p:cBhvr>
                                    </p:animEffect>
                                  </p:childTnLst>
                                </p:cTn>
                              </p:par>
                              <p:par>
                                <p:cTn id="98" presetID="6" presetClass="entr" presetSubtype="16" fill="hold" nodeType="withEffect">
                                  <p:stCondLst>
                                    <p:cond delay="0"/>
                                  </p:stCondLst>
                                  <p:childTnLst>
                                    <p:set>
                                      <p:cBhvr>
                                        <p:cTn id="99" dur="1" fill="hold">
                                          <p:stCondLst>
                                            <p:cond delay="0"/>
                                          </p:stCondLst>
                                        </p:cTn>
                                        <p:tgtEl>
                                          <p:spTgt spid="2054"/>
                                        </p:tgtEl>
                                        <p:attrNameLst>
                                          <p:attrName>style.visibility</p:attrName>
                                        </p:attrNameLst>
                                      </p:cBhvr>
                                      <p:to>
                                        <p:strVal val="visible"/>
                                      </p:to>
                                    </p:set>
                                    <p:animEffect transition="in" filter="circle(in)">
                                      <p:cBhvr>
                                        <p:cTn id="100" dur="2000"/>
                                        <p:tgtEl>
                                          <p:spTgt spid="2054"/>
                                        </p:tgtEl>
                                      </p:cBhvr>
                                    </p:animEffect>
                                  </p:childTnLst>
                                </p:cTn>
                              </p:par>
                              <p:par>
                                <p:cTn id="101" presetID="6" presetClass="entr" presetSubtype="16" fill="hold" nodeType="withEffect">
                                  <p:stCondLst>
                                    <p:cond delay="0"/>
                                  </p:stCondLst>
                                  <p:childTnLst>
                                    <p:set>
                                      <p:cBhvr>
                                        <p:cTn id="102" dur="1" fill="hold">
                                          <p:stCondLst>
                                            <p:cond delay="0"/>
                                          </p:stCondLst>
                                        </p:cTn>
                                        <p:tgtEl>
                                          <p:spTgt spid="2058"/>
                                        </p:tgtEl>
                                        <p:attrNameLst>
                                          <p:attrName>style.visibility</p:attrName>
                                        </p:attrNameLst>
                                      </p:cBhvr>
                                      <p:to>
                                        <p:strVal val="visible"/>
                                      </p:to>
                                    </p:set>
                                    <p:animEffect transition="in" filter="circle(in)">
                                      <p:cBhvr>
                                        <p:cTn id="103" dur="2000"/>
                                        <p:tgtEl>
                                          <p:spTgt spid="2058"/>
                                        </p:tgtEl>
                                      </p:cBhvr>
                                    </p:animEffect>
                                  </p:childTnLst>
                                </p:cTn>
                              </p:par>
                            </p:childTnLst>
                          </p:cTn>
                        </p:par>
                      </p:childTnLst>
                    </p:cTn>
                  </p:par>
                  <p:par>
                    <p:cTn id="104" fill="hold">
                      <p:stCondLst>
                        <p:cond delay="indefinite"/>
                      </p:stCondLst>
                      <p:childTnLst>
                        <p:par>
                          <p:cTn id="105" fill="hold">
                            <p:stCondLst>
                              <p:cond delay="0"/>
                            </p:stCondLst>
                            <p:childTnLst>
                              <p:par>
                                <p:cTn id="106" presetID="22" presetClass="entr" presetSubtype="4" fill="hold" nodeType="clickEffect">
                                  <p:stCondLst>
                                    <p:cond delay="0"/>
                                  </p:stCondLst>
                                  <p:childTnLst>
                                    <p:set>
                                      <p:cBhvr>
                                        <p:cTn id="107" dur="1" fill="hold">
                                          <p:stCondLst>
                                            <p:cond delay="0"/>
                                          </p:stCondLst>
                                        </p:cTn>
                                        <p:tgtEl>
                                          <p:spTgt spid="77"/>
                                        </p:tgtEl>
                                        <p:attrNameLst>
                                          <p:attrName>style.visibility</p:attrName>
                                        </p:attrNameLst>
                                      </p:cBhvr>
                                      <p:to>
                                        <p:strVal val="visible"/>
                                      </p:to>
                                    </p:set>
                                    <p:animEffect transition="in" filter="wipe(down)">
                                      <p:cBhvr>
                                        <p:cTn id="108" dur="500"/>
                                        <p:tgtEl>
                                          <p:spTgt spid="77"/>
                                        </p:tgtEl>
                                      </p:cBhvr>
                                    </p:animEffect>
                                  </p:childTnLst>
                                </p:cTn>
                              </p:par>
                              <p:par>
                                <p:cTn id="109" presetID="22" presetClass="entr" presetSubtype="4" fill="hold" grpId="0" nodeType="withEffect">
                                  <p:stCondLst>
                                    <p:cond delay="0"/>
                                  </p:stCondLst>
                                  <p:childTnLst>
                                    <p:set>
                                      <p:cBhvr>
                                        <p:cTn id="110" dur="1" fill="hold">
                                          <p:stCondLst>
                                            <p:cond delay="0"/>
                                          </p:stCondLst>
                                        </p:cTn>
                                        <p:tgtEl>
                                          <p:spTgt spid="55"/>
                                        </p:tgtEl>
                                        <p:attrNameLst>
                                          <p:attrName>style.visibility</p:attrName>
                                        </p:attrNameLst>
                                      </p:cBhvr>
                                      <p:to>
                                        <p:strVal val="visible"/>
                                      </p:to>
                                    </p:set>
                                    <p:animEffect transition="in" filter="wipe(down)">
                                      <p:cBhvr>
                                        <p:cTn id="111" dur="500"/>
                                        <p:tgtEl>
                                          <p:spTgt spid="55"/>
                                        </p:tgtEl>
                                      </p:cBhvr>
                                    </p:animEffect>
                                  </p:childTnLst>
                                </p:cTn>
                              </p:par>
                              <p:par>
                                <p:cTn id="112" presetID="22" presetClass="entr" presetSubtype="4" fill="hold" nodeType="withEffect">
                                  <p:stCondLst>
                                    <p:cond delay="0"/>
                                  </p:stCondLst>
                                  <p:childTnLst>
                                    <p:set>
                                      <p:cBhvr>
                                        <p:cTn id="113" dur="1" fill="hold">
                                          <p:stCondLst>
                                            <p:cond delay="0"/>
                                          </p:stCondLst>
                                        </p:cTn>
                                        <p:tgtEl>
                                          <p:spTgt spid="2060"/>
                                        </p:tgtEl>
                                        <p:attrNameLst>
                                          <p:attrName>style.visibility</p:attrName>
                                        </p:attrNameLst>
                                      </p:cBhvr>
                                      <p:to>
                                        <p:strVal val="visible"/>
                                      </p:to>
                                    </p:set>
                                    <p:animEffect transition="in" filter="wipe(down)">
                                      <p:cBhvr>
                                        <p:cTn id="114" dur="500"/>
                                        <p:tgtEl>
                                          <p:spTgt spid="20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65" grpId="0" animBg="1"/>
      <p:bldP spid="41" grpId="0" animBg="1"/>
      <p:bldP spid="55" grpId="0" animBg="1"/>
      <p:bldP spid="52" grpId="0" animBg="1"/>
    </p:bld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79176" y="965499"/>
            <a:ext cx="6185647" cy="4927002"/>
          </a:xfrm>
          <a:prstGeom prst="rect">
            <a:avLst/>
          </a:prstGeom>
        </p:spPr>
      </p:pic>
      <p:pic>
        <p:nvPicPr>
          <p:cNvPr id="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36039" y="3733495"/>
            <a:ext cx="5191125" cy="2486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604769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9070" y="274638"/>
            <a:ext cx="8525860" cy="1143000"/>
          </a:xfrm>
        </p:spPr>
        <p:txBody>
          <a:bodyPr>
            <a:normAutofit/>
          </a:bodyPr>
          <a:lstStyle/>
          <a:p>
            <a:r>
              <a:rPr lang="en-US" dirty="0" smtClean="0"/>
              <a:t>Engine Yard in Windows Azure Store</a:t>
            </a:r>
            <a:endParaRPr lang="en-US" dirty="0"/>
          </a:p>
        </p:txBody>
      </p:sp>
      <p:sp>
        <p:nvSpPr>
          <p:cNvPr id="3" name="Rectangle 2"/>
          <p:cNvSpPr/>
          <p:nvPr/>
        </p:nvSpPr>
        <p:spPr>
          <a:xfrm>
            <a:off x="309070" y="6169455"/>
            <a:ext cx="3042179" cy="369332"/>
          </a:xfrm>
          <a:prstGeom prst="rect">
            <a:avLst/>
          </a:prstGeom>
        </p:spPr>
        <p:txBody>
          <a:bodyPr wrap="none">
            <a:spAutoFit/>
          </a:bodyPr>
          <a:lstStyle/>
          <a:p>
            <a:r>
              <a:rPr lang="en-US" dirty="0"/>
              <a:t>https://www.engineyard.com/</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8307" y="0"/>
            <a:ext cx="9315450" cy="6143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0921902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1" y="371475"/>
            <a:ext cx="9296400" cy="6115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4834921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effectLst>
                  <a:outerShdw blurRad="38100" dist="38100" dir="2700000" algn="tl">
                    <a:srgbClr val="000000">
                      <a:alpha val="43137"/>
                    </a:srgbClr>
                  </a:outerShdw>
                </a:effectLst>
              </a:rPr>
              <a:t>Demo 1</a:t>
            </a:r>
            <a:endParaRPr lang="en-US" b="1" dirty="0">
              <a:effectLst>
                <a:outerShdw blurRad="38100" dist="38100" dir="2700000" algn="tl">
                  <a:srgbClr val="000000">
                    <a:alpha val="43137"/>
                  </a:srgbClr>
                </a:outerShdw>
              </a:effectLst>
            </a:endParaRPr>
          </a:p>
        </p:txBody>
      </p:sp>
      <p:sp>
        <p:nvSpPr>
          <p:cNvPr id="3" name="Subtitle 2"/>
          <p:cNvSpPr>
            <a:spLocks noGrp="1"/>
          </p:cNvSpPr>
          <p:nvPr>
            <p:ph type="subTitle" idx="1"/>
          </p:nvPr>
        </p:nvSpPr>
        <p:spPr/>
        <p:txBody>
          <a:bodyPr>
            <a:normAutofit/>
          </a:bodyPr>
          <a:lstStyle/>
          <a:p>
            <a:r>
              <a:rPr lang="en-US" dirty="0" smtClean="0"/>
              <a:t>Windows Azure Web Sites</a:t>
            </a:r>
            <a:br>
              <a:rPr lang="en-US" dirty="0" smtClean="0"/>
            </a:br>
            <a:r>
              <a:rPr lang="en-US" sz="2400" dirty="0" smtClean="0"/>
              <a:t>Using Azure Web Site Gallery</a:t>
            </a:r>
            <a:endParaRPr lang="en-US" dirty="0" smtClean="0"/>
          </a:p>
        </p:txBody>
      </p:sp>
    </p:spTree>
    <p:extLst>
      <p:ext uri="{BB962C8B-B14F-4D97-AF65-F5344CB8AC3E}">
        <p14:creationId xmlns:p14="http://schemas.microsoft.com/office/powerpoint/2010/main" val="38873543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274638"/>
            <a:ext cx="9139424" cy="1143000"/>
          </a:xfrm>
        </p:spPr>
        <p:txBody>
          <a:bodyPr>
            <a:normAutofit fontScale="90000"/>
          </a:bodyPr>
          <a:lstStyle/>
          <a:p>
            <a:r>
              <a:rPr lang="en-US" dirty="0" smtClean="0"/>
              <a:t>What happens to Departmental Web Site…</a:t>
            </a:r>
            <a:br>
              <a:rPr lang="en-US" dirty="0" smtClean="0"/>
            </a:br>
            <a:endParaRPr lang="en-US" dirty="0"/>
          </a:p>
        </p:txBody>
      </p:sp>
      <p:sp>
        <p:nvSpPr>
          <p:cNvPr id="3" name="Content Placeholder 2"/>
          <p:cNvSpPr>
            <a:spLocks noGrp="1"/>
          </p:cNvSpPr>
          <p:nvPr>
            <p:ph sz="half" idx="1"/>
          </p:nvPr>
        </p:nvSpPr>
        <p:spPr>
          <a:xfrm>
            <a:off x="309070" y="1600206"/>
            <a:ext cx="4186730" cy="5178239"/>
          </a:xfrm>
        </p:spPr>
        <p:txBody>
          <a:bodyPr>
            <a:normAutofit/>
          </a:bodyPr>
          <a:lstStyle/>
          <a:p>
            <a:pPr marL="0" indent="0">
              <a:buNone/>
            </a:pPr>
            <a:r>
              <a:rPr lang="en-US" b="1" dirty="0"/>
              <a:t>Business Requirements</a:t>
            </a:r>
            <a:endParaRPr lang="en-US" b="1" dirty="0" smtClean="0"/>
          </a:p>
          <a:p>
            <a:pPr marL="514350" indent="-514350">
              <a:buFont typeface="+mj-lt"/>
              <a:buAutoNum type="arabicPeriod"/>
            </a:pPr>
            <a:r>
              <a:rPr lang="en-US" dirty="0" smtClean="0"/>
              <a:t>Public static web site</a:t>
            </a:r>
          </a:p>
          <a:p>
            <a:pPr marL="514350" indent="-514350">
              <a:buFont typeface="+mj-lt"/>
              <a:buAutoNum type="arabicPeriod"/>
            </a:pPr>
            <a:r>
              <a:rPr lang="en-US" dirty="0" smtClean="0"/>
              <a:t>15 users</a:t>
            </a:r>
          </a:p>
          <a:p>
            <a:pPr marL="514350" indent="-514350">
              <a:buFont typeface="+mj-lt"/>
              <a:buAutoNum type="arabicPeriod"/>
            </a:pPr>
            <a:r>
              <a:rPr lang="en-US" dirty="0" smtClean="0"/>
              <a:t>Dynamic pages updated by pulling from API</a:t>
            </a:r>
          </a:p>
          <a:p>
            <a:pPr marL="514350" indent="-514350">
              <a:buFont typeface="+mj-lt"/>
              <a:buAutoNum type="arabicPeriod"/>
            </a:pPr>
            <a:r>
              <a:rPr lang="en-US" dirty="0" smtClean="0"/>
              <a:t>Control access to some pages w/ login</a:t>
            </a:r>
          </a:p>
          <a:p>
            <a:pPr marL="514350" indent="-514350">
              <a:buFont typeface="+mj-lt"/>
              <a:buAutoNum type="arabicPeriod"/>
            </a:pPr>
            <a:r>
              <a:rPr lang="en-US" dirty="0" smtClean="0"/>
              <a:t>Add database</a:t>
            </a:r>
          </a:p>
          <a:p>
            <a:pPr marL="514350" indent="-514350">
              <a:buFont typeface="+mj-lt"/>
              <a:buAutoNum type="arabicPeriod"/>
            </a:pPr>
            <a:r>
              <a:rPr lang="en-US" dirty="0" smtClean="0"/>
              <a:t>Open up to whole company of 40k people</a:t>
            </a:r>
          </a:p>
        </p:txBody>
      </p:sp>
      <p:sp>
        <p:nvSpPr>
          <p:cNvPr id="4" name="Content Placeholder 3"/>
          <p:cNvSpPr>
            <a:spLocks noGrp="1"/>
          </p:cNvSpPr>
          <p:nvPr>
            <p:ph sz="half" idx="2"/>
          </p:nvPr>
        </p:nvSpPr>
        <p:spPr>
          <a:xfrm>
            <a:off x="4648200" y="1600206"/>
            <a:ext cx="4186730" cy="5178239"/>
          </a:xfrm>
        </p:spPr>
        <p:txBody>
          <a:bodyPr>
            <a:noAutofit/>
          </a:bodyPr>
          <a:lstStyle/>
          <a:p>
            <a:pPr marL="0" indent="0">
              <a:buNone/>
            </a:pPr>
            <a:r>
              <a:rPr lang="en-US" b="1" dirty="0" smtClean="0"/>
              <a:t>Technical Solution</a:t>
            </a:r>
          </a:p>
          <a:p>
            <a:pPr marL="514350" indent="-514350">
              <a:buFont typeface="+mj-lt"/>
              <a:buAutoNum type="arabicPeriod"/>
            </a:pPr>
            <a:r>
              <a:rPr lang="en-US" dirty="0" smtClean="0"/>
              <a:t>Simple Web App</a:t>
            </a:r>
          </a:p>
          <a:p>
            <a:pPr marL="514350" indent="-514350">
              <a:buFont typeface="+mj-lt"/>
              <a:buAutoNum type="arabicPeriod"/>
            </a:pPr>
            <a:r>
              <a:rPr lang="en-US" dirty="0" smtClean="0"/>
              <a:t>Shared, managed VM</a:t>
            </a:r>
          </a:p>
          <a:p>
            <a:pPr marL="514350" indent="-514350">
              <a:buFont typeface="+mj-lt"/>
              <a:buAutoNum type="arabicPeriod"/>
            </a:pPr>
            <a:r>
              <a:rPr lang="en-US" dirty="0" smtClean="0"/>
              <a:t>Need more memory and CPU</a:t>
            </a:r>
          </a:p>
          <a:p>
            <a:pPr marL="514350" indent="-514350">
              <a:buFont typeface="+mj-lt"/>
              <a:buAutoNum type="arabicPeriod"/>
            </a:pPr>
            <a:r>
              <a:rPr lang="en-US" dirty="0" smtClean="0"/>
              <a:t>Use Federated Authentication</a:t>
            </a:r>
          </a:p>
          <a:p>
            <a:pPr marL="514350" indent="-514350">
              <a:buFont typeface="+mj-lt"/>
              <a:buAutoNum type="arabicPeriod"/>
            </a:pPr>
            <a:r>
              <a:rPr lang="en-US" dirty="0" smtClean="0"/>
              <a:t>Need backups</a:t>
            </a:r>
          </a:p>
          <a:p>
            <a:pPr marL="514350" indent="-514350">
              <a:buFont typeface="+mj-lt"/>
              <a:buAutoNum type="arabicPeriod"/>
            </a:pPr>
            <a:r>
              <a:rPr lang="en-US" dirty="0" smtClean="0"/>
              <a:t>Need more resources + monitoring + DR</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54020" y="790145"/>
            <a:ext cx="2305050" cy="666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77335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effectLst>
                  <a:outerShdw blurRad="38100" dist="38100" dir="2700000" algn="tl">
                    <a:srgbClr val="000000">
                      <a:alpha val="43137"/>
                    </a:srgbClr>
                  </a:outerShdw>
                </a:effectLst>
              </a:rPr>
              <a:t>Demo 2</a:t>
            </a:r>
            <a:endParaRPr lang="en-US" b="1" dirty="0">
              <a:effectLst>
                <a:outerShdw blurRad="38100" dist="38100" dir="2700000" algn="tl">
                  <a:srgbClr val="000000">
                    <a:alpha val="43137"/>
                  </a:srgbClr>
                </a:outerShdw>
              </a:effectLst>
            </a:endParaRPr>
          </a:p>
        </p:txBody>
      </p:sp>
      <p:sp>
        <p:nvSpPr>
          <p:cNvPr id="3" name="Subtitle 2"/>
          <p:cNvSpPr>
            <a:spLocks noGrp="1"/>
          </p:cNvSpPr>
          <p:nvPr>
            <p:ph type="subTitle" idx="1"/>
          </p:nvPr>
        </p:nvSpPr>
        <p:spPr/>
        <p:txBody>
          <a:bodyPr>
            <a:normAutofit/>
          </a:bodyPr>
          <a:lstStyle/>
          <a:p>
            <a:r>
              <a:rPr lang="en-US" dirty="0" smtClean="0"/>
              <a:t>Python Site</a:t>
            </a:r>
            <a:br>
              <a:rPr lang="en-US" dirty="0" smtClean="0"/>
            </a:br>
            <a:r>
              <a:rPr lang="en-US" sz="2400" dirty="0" smtClean="0"/>
              <a:t>Show Portal Features, Runtimes, </a:t>
            </a:r>
            <a:r>
              <a:rPr lang="en-US" sz="2400" dirty="0" err="1" smtClean="0"/>
              <a:t>Config</a:t>
            </a:r>
            <a:endParaRPr lang="en-US" sz="2400" dirty="0" smtClean="0"/>
          </a:p>
        </p:txBody>
      </p:sp>
    </p:spTree>
    <p:extLst>
      <p:ext uri="{BB962C8B-B14F-4D97-AF65-F5344CB8AC3E}">
        <p14:creationId xmlns:p14="http://schemas.microsoft.com/office/powerpoint/2010/main" val="40134966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effectLst>
                  <a:outerShdw blurRad="38100" dist="38100" dir="2700000" algn="tl">
                    <a:srgbClr val="000000">
                      <a:alpha val="43137"/>
                    </a:srgbClr>
                  </a:outerShdw>
                </a:effectLst>
              </a:rPr>
              <a:t>Demo 3</a:t>
            </a:r>
            <a:endParaRPr lang="en-US" b="1" dirty="0">
              <a:effectLst>
                <a:outerShdw blurRad="38100" dist="38100" dir="2700000" algn="tl">
                  <a:srgbClr val="000000">
                    <a:alpha val="43137"/>
                  </a:srgbClr>
                </a:outerShdw>
              </a:effectLst>
            </a:endParaRPr>
          </a:p>
        </p:txBody>
      </p:sp>
      <p:sp>
        <p:nvSpPr>
          <p:cNvPr id="3" name="Subtitle 2"/>
          <p:cNvSpPr>
            <a:spLocks noGrp="1"/>
          </p:cNvSpPr>
          <p:nvPr>
            <p:ph type="subTitle" idx="1"/>
          </p:nvPr>
        </p:nvSpPr>
        <p:spPr>
          <a:xfrm>
            <a:off x="1371600" y="3886199"/>
            <a:ext cx="6400800" cy="2283255"/>
          </a:xfrm>
        </p:spPr>
        <p:txBody>
          <a:bodyPr>
            <a:normAutofit/>
          </a:bodyPr>
          <a:lstStyle/>
          <a:p>
            <a:r>
              <a:rPr lang="en-US" dirty="0" smtClean="0"/>
              <a:t>Show Python Site</a:t>
            </a:r>
            <a:br>
              <a:rPr lang="en-US" dirty="0" smtClean="0"/>
            </a:br>
            <a:r>
              <a:rPr lang="en-US" sz="2400" dirty="0" smtClean="0"/>
              <a:t>Continuous </a:t>
            </a:r>
            <a:r>
              <a:rPr lang="en-US" sz="2400" dirty="0"/>
              <a:t>Delivery </a:t>
            </a:r>
          </a:p>
          <a:p>
            <a:r>
              <a:rPr lang="en-US" sz="2400" dirty="0" smtClean="0">
                <a:hlinkClick r:id="rId2"/>
              </a:rPr>
              <a:t>httpS</a:t>
            </a:r>
            <a:r>
              <a:rPr lang="en-US" sz="2400" dirty="0">
                <a:hlinkClick r:id="rId2"/>
              </a:rPr>
              <a:t>://</a:t>
            </a:r>
            <a:r>
              <a:rPr lang="en-US" sz="2400" dirty="0" smtClean="0">
                <a:hlinkClick r:id="rId2"/>
              </a:rPr>
              <a:t>foo.SCM.azurewebsites.net</a:t>
            </a:r>
            <a:endParaRPr lang="en-US" sz="2400" dirty="0" smtClean="0"/>
          </a:p>
          <a:p>
            <a:r>
              <a:rPr lang="en-US" sz="2400" dirty="0" smtClean="0"/>
              <a:t>Logs</a:t>
            </a:r>
            <a:endParaRPr lang="en-US" sz="2400" dirty="0"/>
          </a:p>
          <a:p>
            <a:r>
              <a:rPr lang="en-US" sz="2400" dirty="0" smtClean="0"/>
              <a:t>Log tracing via API</a:t>
            </a:r>
            <a:endParaRPr lang="en-US" sz="2400" dirty="0"/>
          </a:p>
          <a:p>
            <a:endParaRPr lang="en-US" sz="2400" dirty="0" smtClean="0"/>
          </a:p>
        </p:txBody>
      </p:sp>
    </p:spTree>
    <p:extLst>
      <p:ext uri="{BB962C8B-B14F-4D97-AF65-F5344CB8AC3E}">
        <p14:creationId xmlns:p14="http://schemas.microsoft.com/office/powerpoint/2010/main" val="4092276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effectLst>
                  <a:outerShdw blurRad="38100" dist="38100" dir="2700000" algn="tl">
                    <a:srgbClr val="000000">
                      <a:alpha val="43137"/>
                    </a:srgbClr>
                  </a:outerShdw>
                </a:effectLst>
              </a:rPr>
              <a:t>Demo 4</a:t>
            </a:r>
            <a:endParaRPr lang="en-US" b="1" dirty="0">
              <a:effectLst>
                <a:outerShdw blurRad="38100" dist="38100" dir="2700000" algn="tl">
                  <a:srgbClr val="000000">
                    <a:alpha val="43137"/>
                  </a:srgbClr>
                </a:outerShdw>
              </a:effectLst>
            </a:endParaRPr>
          </a:p>
        </p:txBody>
      </p:sp>
      <p:sp>
        <p:nvSpPr>
          <p:cNvPr id="3" name="Subtitle 2"/>
          <p:cNvSpPr>
            <a:spLocks noGrp="1"/>
          </p:cNvSpPr>
          <p:nvPr>
            <p:ph type="subTitle" idx="1"/>
          </p:nvPr>
        </p:nvSpPr>
        <p:spPr/>
        <p:txBody>
          <a:bodyPr>
            <a:normAutofit/>
          </a:bodyPr>
          <a:lstStyle/>
          <a:p>
            <a:r>
              <a:rPr lang="en-US" dirty="0" smtClean="0"/>
              <a:t>Integrated Visual Studio Online</a:t>
            </a:r>
            <a:endParaRPr lang="en-US" sz="2400" dirty="0"/>
          </a:p>
          <a:p>
            <a:r>
              <a:rPr lang="en-US" sz="2400" dirty="0" smtClean="0"/>
              <a:t>Edit online</a:t>
            </a:r>
          </a:p>
          <a:p>
            <a:r>
              <a:rPr lang="en-US" sz="2400" dirty="0" smtClean="0"/>
              <a:t>Can also use FTP, </a:t>
            </a:r>
            <a:r>
              <a:rPr lang="en-US" sz="2400" dirty="0" err="1" smtClean="0"/>
              <a:t>WebDeploy</a:t>
            </a:r>
            <a:r>
              <a:rPr lang="en-US" sz="2400" dirty="0" smtClean="0"/>
              <a:t>, others…</a:t>
            </a:r>
            <a:endParaRPr lang="en-US" sz="2400" dirty="0"/>
          </a:p>
          <a:p>
            <a:endParaRPr lang="en-US" sz="2400" dirty="0" smtClean="0"/>
          </a:p>
        </p:txBody>
      </p:sp>
    </p:spTree>
    <p:extLst>
      <p:ext uri="{BB962C8B-B14F-4D97-AF65-F5344CB8AC3E}">
        <p14:creationId xmlns:p14="http://schemas.microsoft.com/office/powerpoint/2010/main" val="28117414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effectLst>
                  <a:outerShdw blurRad="38100" dist="38100" dir="2700000" algn="tl">
                    <a:srgbClr val="000000">
                      <a:alpha val="43137"/>
                    </a:srgbClr>
                  </a:outerShdw>
                </a:effectLst>
              </a:rPr>
              <a:t>Demo 5</a:t>
            </a:r>
            <a:endParaRPr lang="en-US" b="1" dirty="0">
              <a:effectLst>
                <a:outerShdw blurRad="38100" dist="38100" dir="2700000" algn="tl">
                  <a:srgbClr val="000000">
                    <a:alpha val="43137"/>
                  </a:srgbClr>
                </a:outerShdw>
              </a:effectLst>
            </a:endParaRPr>
          </a:p>
        </p:txBody>
      </p:sp>
      <p:sp>
        <p:nvSpPr>
          <p:cNvPr id="3" name="Subtitle 2"/>
          <p:cNvSpPr>
            <a:spLocks noGrp="1"/>
          </p:cNvSpPr>
          <p:nvPr>
            <p:ph type="subTitle" idx="1"/>
          </p:nvPr>
        </p:nvSpPr>
        <p:spPr/>
        <p:txBody>
          <a:bodyPr>
            <a:normAutofit/>
          </a:bodyPr>
          <a:lstStyle/>
          <a:p>
            <a:r>
              <a:rPr lang="en-US" dirty="0" smtClean="0"/>
              <a:t>Partners Ecosystem</a:t>
            </a:r>
            <a:endParaRPr lang="en-US" sz="2400" dirty="0"/>
          </a:p>
          <a:p>
            <a:r>
              <a:rPr lang="en-US" sz="2400" dirty="0" smtClean="0"/>
              <a:t>Windows Azure Marketplace</a:t>
            </a:r>
            <a:endParaRPr lang="en-US" sz="2400" dirty="0"/>
          </a:p>
        </p:txBody>
      </p:sp>
    </p:spTree>
    <p:extLst>
      <p:ext uri="{BB962C8B-B14F-4D97-AF65-F5344CB8AC3E}">
        <p14:creationId xmlns:p14="http://schemas.microsoft.com/office/powerpoint/2010/main" val="8563960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466168" y="279740"/>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smtClean="0">
                <a:solidFill>
                  <a:srgbClr val="00B050"/>
                </a:solidFill>
                <a:effectLst>
                  <a:outerShdw blurRad="38100" dist="38100" dir="2700000" algn="tl">
                    <a:srgbClr val="000000">
                      <a:alpha val="43137"/>
                    </a:srgbClr>
                  </a:outerShdw>
                </a:effectLst>
              </a:rPr>
              <a:t>In Closing… WAWS are:</a:t>
            </a:r>
            <a:endParaRPr lang="en-US" b="1" dirty="0">
              <a:solidFill>
                <a:srgbClr val="00B05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57200" y="1297535"/>
            <a:ext cx="8377730" cy="5480909"/>
          </a:xfrm>
        </p:spPr>
        <p:txBody>
          <a:bodyPr>
            <a:normAutofit lnSpcReduction="10000"/>
          </a:bodyPr>
          <a:lstStyle/>
          <a:p>
            <a:pPr marL="514350" indent="-514350">
              <a:buFont typeface="+mj-lt"/>
              <a:buAutoNum type="arabicPeriod"/>
            </a:pPr>
            <a:r>
              <a:rPr lang="en-US" dirty="0" smtClean="0"/>
              <a:t>Portable</a:t>
            </a:r>
          </a:p>
          <a:p>
            <a:pPr lvl="1">
              <a:buFont typeface="Wingdings" panose="05000000000000000000" pitchFamily="2" charset="2"/>
              <a:buChar char="§"/>
            </a:pPr>
            <a:r>
              <a:rPr lang="en-US" dirty="0" smtClean="0"/>
              <a:t>Standard runtimes for .NET, Python, Node, PHP</a:t>
            </a:r>
          </a:p>
          <a:p>
            <a:pPr lvl="1">
              <a:buFont typeface="Wingdings" panose="05000000000000000000" pitchFamily="2" charset="2"/>
              <a:buChar char="§"/>
            </a:pPr>
            <a:r>
              <a:rPr lang="en-US" dirty="0" smtClean="0"/>
              <a:t>Lock in? (</a:t>
            </a:r>
            <a:r>
              <a:rPr lang="en-US" dirty="0" err="1" smtClean="0"/>
              <a:t>AzurePack</a:t>
            </a:r>
            <a:r>
              <a:rPr lang="en-US" dirty="0" smtClean="0"/>
              <a:t>, Linux, “just code”)</a:t>
            </a:r>
          </a:p>
          <a:p>
            <a:pPr marL="514350" indent="-514350">
              <a:buFont typeface="+mj-lt"/>
              <a:buAutoNum type="arabicPeriod"/>
            </a:pPr>
            <a:r>
              <a:rPr lang="en-US" dirty="0" smtClean="0"/>
              <a:t>Enterprise</a:t>
            </a:r>
          </a:p>
          <a:p>
            <a:pPr marL="914400" lvl="1" indent="-514350">
              <a:buFont typeface="Wingdings" panose="05000000000000000000" pitchFamily="2" charset="2"/>
              <a:buChar char="§"/>
            </a:pPr>
            <a:r>
              <a:rPr lang="en-US" dirty="0" smtClean="0"/>
              <a:t>Global, TM, </a:t>
            </a:r>
            <a:r>
              <a:rPr lang="en-US" dirty="0" smtClean="0">
                <a:hlinkClick r:id="rId3"/>
              </a:rPr>
              <a:t>http://azuremap.azurewebsites.net</a:t>
            </a:r>
            <a:endParaRPr lang="en-US" dirty="0" smtClean="0"/>
          </a:p>
          <a:p>
            <a:pPr marL="914400" lvl="1" indent="-514350">
              <a:buFont typeface="Wingdings" panose="05000000000000000000" pitchFamily="2" charset="2"/>
              <a:buChar char="§"/>
            </a:pPr>
            <a:r>
              <a:rPr lang="en-US" dirty="0" smtClean="0"/>
              <a:t>Scale to 40 cores per site instance</a:t>
            </a:r>
          </a:p>
          <a:p>
            <a:pPr marL="914400" lvl="1" indent="-514350">
              <a:buFont typeface="Wingdings" panose="05000000000000000000" pitchFamily="2" charset="2"/>
              <a:buChar char="§"/>
            </a:pPr>
            <a:r>
              <a:rPr lang="en-US" dirty="0"/>
              <a:t>SLA, monitoring, alerting, </a:t>
            </a:r>
            <a:r>
              <a:rPr lang="en-US" dirty="0" smtClean="0"/>
              <a:t>auto-scaling, …</a:t>
            </a:r>
          </a:p>
          <a:p>
            <a:pPr marL="514350" indent="-514350">
              <a:buFont typeface="+mj-lt"/>
              <a:buAutoNum type="arabicPeriod"/>
            </a:pPr>
            <a:r>
              <a:rPr lang="en-US" dirty="0" smtClean="0"/>
              <a:t>Productive</a:t>
            </a:r>
          </a:p>
          <a:p>
            <a:pPr lvl="1">
              <a:buFont typeface="Wingdings" panose="05000000000000000000" pitchFamily="2" charset="2"/>
              <a:buChar char="§"/>
            </a:pPr>
            <a:r>
              <a:rPr lang="en-US" dirty="0" smtClean="0"/>
              <a:t>Runtime management for .NET, Python, Node, PHP</a:t>
            </a:r>
          </a:p>
          <a:p>
            <a:pPr lvl="1">
              <a:buFont typeface="Wingdings" panose="05000000000000000000" pitchFamily="2" charset="2"/>
              <a:buChar char="§"/>
            </a:pPr>
            <a:r>
              <a:rPr lang="en-US" dirty="0" smtClean="0"/>
              <a:t>Room to grow (</a:t>
            </a:r>
            <a:r>
              <a:rPr lang="en-US" dirty="0" err="1" smtClean="0"/>
              <a:t>IaaS</a:t>
            </a:r>
            <a:r>
              <a:rPr lang="en-US" dirty="0" smtClean="0"/>
              <a:t>, WAAD, tons of services)</a:t>
            </a:r>
          </a:p>
          <a:p>
            <a:pPr lvl="1">
              <a:buFont typeface="Wingdings" panose="05000000000000000000" pitchFamily="2" charset="2"/>
              <a:buChar char="§"/>
            </a:pPr>
            <a:r>
              <a:rPr lang="en-US" dirty="0" err="1" smtClean="0"/>
              <a:t>DevOps</a:t>
            </a:r>
            <a:r>
              <a:rPr lang="en-US" dirty="0" smtClean="0"/>
              <a:t> ready – APIs, PowerShell, </a:t>
            </a:r>
            <a:r>
              <a:rPr lang="en-US" dirty="0" err="1" smtClean="0"/>
              <a:t>xPlat</a:t>
            </a:r>
            <a:r>
              <a:rPr lang="en-US" dirty="0" smtClean="0"/>
              <a:t> CLI, etc. …</a:t>
            </a:r>
          </a:p>
        </p:txBody>
      </p:sp>
    </p:spTree>
    <p:extLst>
      <p:ext uri="{BB962C8B-B14F-4D97-AF65-F5344CB8AC3E}">
        <p14:creationId xmlns:p14="http://schemas.microsoft.com/office/powerpoint/2010/main" val="13259095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Content Placeholder 2"/>
          <p:cNvSpPr>
            <a:spLocks noGrp="1"/>
          </p:cNvSpPr>
          <p:nvPr>
            <p:ph idx="1"/>
          </p:nvPr>
        </p:nvSpPr>
        <p:spPr>
          <a:xfrm>
            <a:off x="457199" y="1420630"/>
            <a:ext cx="8395315" cy="5178239"/>
          </a:xfrm>
        </p:spPr>
        <p:txBody>
          <a:bodyPr>
            <a:normAutofit fontScale="85000" lnSpcReduction="20000"/>
          </a:bodyPr>
          <a:lstStyle/>
          <a:p>
            <a:pPr marL="0" indent="0">
              <a:buNone/>
            </a:pPr>
            <a:r>
              <a:rPr lang="en-US" i="1" dirty="0" smtClean="0"/>
              <a:t>Looking for …</a:t>
            </a:r>
          </a:p>
          <a:p>
            <a:r>
              <a:rPr lang="en-US" i="1" dirty="0"/>
              <a:t>c</a:t>
            </a:r>
            <a:r>
              <a:rPr lang="en-US" i="1" dirty="0" smtClean="0"/>
              <a:t>onsulting help with Windows Azure Platform? </a:t>
            </a:r>
          </a:p>
          <a:p>
            <a:r>
              <a:rPr lang="en-US" i="1" dirty="0" smtClean="0"/>
              <a:t>someone to bounce Azure or cloud questions off?</a:t>
            </a:r>
          </a:p>
          <a:p>
            <a:r>
              <a:rPr lang="en-US" i="1" dirty="0" smtClean="0"/>
              <a:t>a speaker for your user group or </a:t>
            </a:r>
            <a:br>
              <a:rPr lang="en-US" i="1" dirty="0" smtClean="0"/>
            </a:br>
            <a:r>
              <a:rPr lang="en-US" i="1" dirty="0" smtClean="0"/>
              <a:t>company technology event?</a:t>
            </a:r>
          </a:p>
          <a:p>
            <a:pPr algn="ctr" eaLnBrk="1" hangingPunct="1">
              <a:buFont typeface="Arial" charset="0"/>
              <a:buNone/>
            </a:pPr>
            <a:r>
              <a:rPr lang="en-US" b="1" i="1" dirty="0" smtClean="0"/>
              <a:t>Just Ask!</a:t>
            </a:r>
          </a:p>
          <a:p>
            <a:pPr eaLnBrk="1" hangingPunct="1">
              <a:buFont typeface="Arial" charset="0"/>
              <a:buNone/>
            </a:pPr>
            <a:endParaRPr lang="en-US" sz="2000" b="1" dirty="0" smtClean="0"/>
          </a:p>
          <a:p>
            <a:pPr>
              <a:buNone/>
            </a:pPr>
            <a:r>
              <a:rPr lang="en-US" b="1" dirty="0"/>
              <a:t>	Bill </a:t>
            </a:r>
            <a:r>
              <a:rPr lang="en-US" b="1" dirty="0" smtClean="0"/>
              <a:t>Wilder</a:t>
            </a:r>
          </a:p>
          <a:p>
            <a:pPr>
              <a:buNone/>
            </a:pPr>
            <a:r>
              <a:rPr lang="en-US" b="1" dirty="0"/>
              <a:t>	@</a:t>
            </a:r>
            <a:r>
              <a:rPr lang="en-US" b="1" dirty="0" smtClean="0"/>
              <a:t>codingoutloud</a:t>
            </a:r>
          </a:p>
          <a:p>
            <a:pPr>
              <a:buNone/>
            </a:pPr>
            <a:r>
              <a:rPr lang="en-US" b="1" dirty="0"/>
              <a:t>	</a:t>
            </a:r>
            <a:r>
              <a:rPr lang="en-US" b="1" dirty="0" smtClean="0">
                <a:hlinkClick r:id="rId2"/>
              </a:rPr>
              <a:t>http://blog.codingoutloud.com</a:t>
            </a:r>
            <a:endParaRPr lang="en-US" b="1" dirty="0" smtClean="0"/>
          </a:p>
          <a:p>
            <a:pPr>
              <a:buNone/>
            </a:pPr>
            <a:r>
              <a:rPr lang="en-US" b="1" dirty="0"/>
              <a:t>	</a:t>
            </a:r>
            <a:r>
              <a:rPr lang="en-US" b="1" dirty="0" smtClean="0"/>
              <a:t>community inquiries: </a:t>
            </a:r>
            <a:r>
              <a:rPr lang="en-US" b="1" dirty="0" smtClean="0">
                <a:hlinkClick r:id="rId3"/>
              </a:rPr>
              <a:t>codingoutloud@gmail.com</a:t>
            </a:r>
            <a:endParaRPr lang="en-US" b="1" dirty="0"/>
          </a:p>
          <a:p>
            <a:pPr>
              <a:buNone/>
            </a:pPr>
            <a:r>
              <a:rPr lang="en-US" b="1" dirty="0"/>
              <a:t>	</a:t>
            </a:r>
            <a:r>
              <a:rPr lang="en-US" b="1" dirty="0" smtClean="0"/>
              <a:t>business inquiries: </a:t>
            </a:r>
            <a:r>
              <a:rPr lang="en-US" b="1" dirty="0" smtClean="0">
                <a:hlinkClick r:id="rId4"/>
              </a:rPr>
              <a:t>www.devpartners.com</a:t>
            </a:r>
            <a:r>
              <a:rPr lang="en-US" b="1" dirty="0" smtClean="0"/>
              <a:t> </a:t>
            </a:r>
            <a:endParaRPr lang="en-US" b="1" dirty="0"/>
          </a:p>
          <a:p>
            <a:pPr>
              <a:buNone/>
            </a:pPr>
            <a:r>
              <a:rPr lang="en-US" b="1" dirty="0" smtClean="0"/>
              <a:t>	book: </a:t>
            </a:r>
            <a:r>
              <a:rPr lang="en-US" b="1" dirty="0" smtClean="0">
                <a:hlinkClick r:id="rId5"/>
              </a:rPr>
              <a:t>www.cloudarchitecturepatterns.com</a:t>
            </a:r>
            <a:r>
              <a:rPr lang="en-US" b="1" dirty="0" smtClean="0"/>
              <a:t> </a:t>
            </a:r>
          </a:p>
          <a:p>
            <a:pPr eaLnBrk="1" hangingPunct="1"/>
            <a:endParaRPr lang="en-US" b="1" dirty="0" smtClean="0"/>
          </a:p>
          <a:p>
            <a:pPr eaLnBrk="1" hangingPunct="1"/>
            <a:endParaRPr lang="en-US" b="1" dirty="0" smtClean="0"/>
          </a:p>
        </p:txBody>
      </p:sp>
      <p:sp>
        <p:nvSpPr>
          <p:cNvPr id="2" name="Rounded Rectangle 1"/>
          <p:cNvSpPr/>
          <p:nvPr/>
        </p:nvSpPr>
        <p:spPr>
          <a:xfrm>
            <a:off x="613565" y="4646980"/>
            <a:ext cx="4871920" cy="913485"/>
          </a:xfrm>
          <a:prstGeom prst="roundRect">
            <a:avLst/>
          </a:prstGeom>
          <a:solidFill>
            <a:srgbClr val="FF0000">
              <a:alpha val="26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010" name="Title 1"/>
          <p:cNvSpPr>
            <a:spLocks noGrp="1"/>
          </p:cNvSpPr>
          <p:nvPr>
            <p:ph type="title"/>
          </p:nvPr>
        </p:nvSpPr>
        <p:spPr/>
        <p:txBody>
          <a:bodyPr/>
          <a:lstStyle/>
          <a:p>
            <a:pPr eaLnBrk="1" hangingPunct="1"/>
            <a:r>
              <a:rPr lang="en-US" b="1" dirty="0" smtClean="0"/>
              <a:t>How to Contact Bill</a:t>
            </a:r>
          </a:p>
        </p:txBody>
      </p:sp>
      <p:pic>
        <p:nvPicPr>
          <p:cNvPr id="4"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43130" y="2696915"/>
            <a:ext cx="1826970" cy="23978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3354020" y="2515515"/>
            <a:ext cx="3689110" cy="1446550"/>
          </a:xfrm>
          <a:prstGeom prst="rect">
            <a:avLst/>
          </a:prstGeom>
          <a:solidFill>
            <a:srgbClr val="FF0000"/>
          </a:solidFill>
        </p:spPr>
        <p:txBody>
          <a:bodyPr wrap="square" rtlCol="0">
            <a:spAutoFit/>
          </a:bodyPr>
          <a:lstStyle/>
          <a:p>
            <a:pPr algn="ctr"/>
            <a:r>
              <a:rPr lang="en-US" sz="4400" dirty="0" smtClean="0"/>
              <a:t>Find this slide deck here</a:t>
            </a:r>
            <a:endParaRPr lang="en-US" sz="4400" dirty="0"/>
          </a:p>
        </p:txBody>
      </p:sp>
      <p:sp>
        <p:nvSpPr>
          <p:cNvPr id="3" name="Down Arrow 2"/>
          <p:cNvSpPr/>
          <p:nvPr/>
        </p:nvSpPr>
        <p:spPr>
          <a:xfrm rot="2183706">
            <a:off x="3963009" y="3795382"/>
            <a:ext cx="608990" cy="121798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79386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p:cTn id="21" dur="500" fill="hold"/>
                                        <p:tgtEl>
                                          <p:spTgt spid="3"/>
                                        </p:tgtEl>
                                        <p:attrNameLst>
                                          <p:attrName>ppt_w</p:attrName>
                                        </p:attrNameLst>
                                      </p:cBhvr>
                                      <p:tavLst>
                                        <p:tav tm="0">
                                          <p:val>
                                            <p:fltVal val="0"/>
                                          </p:val>
                                        </p:tav>
                                        <p:tav tm="100000">
                                          <p:val>
                                            <p:strVal val="#ppt_w"/>
                                          </p:val>
                                        </p:tav>
                                      </p:tavLst>
                                    </p:anim>
                                    <p:anim calcmode="lin" valueType="num">
                                      <p:cBhvr>
                                        <p:cTn id="22" dur="500" fill="hold"/>
                                        <p:tgtEl>
                                          <p:spTgt spid="3"/>
                                        </p:tgtEl>
                                        <p:attrNameLst>
                                          <p:attrName>ppt_h</p:attrName>
                                        </p:attrNameLst>
                                      </p:cBhvr>
                                      <p:tavLst>
                                        <p:tav tm="0">
                                          <p:val>
                                            <p:fltVal val="0"/>
                                          </p:val>
                                        </p:tav>
                                        <p:tav tm="100000">
                                          <p:val>
                                            <p:strVal val="#ppt_h"/>
                                          </p:val>
                                        </p:tav>
                                      </p:tavLst>
                                    </p:anim>
                                    <p:animEffect transition="in" filter="fade">
                                      <p:cBhvr>
                                        <p:cTn id="2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3"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Server_Grid_Generic_Dark_Orange_4x3_Template_SharePoint">
  <a:themeElements>
    <a:clrScheme name="Gideon Sharepoint">
      <a:dk1>
        <a:srgbClr val="444445"/>
      </a:dk1>
      <a:lt1>
        <a:srgbClr val="FFFFFF"/>
      </a:lt1>
      <a:dk2>
        <a:srgbClr val="0C2E68"/>
      </a:dk2>
      <a:lt2>
        <a:srgbClr val="E6F0F7"/>
      </a:lt2>
      <a:accent1>
        <a:srgbClr val="00ADEE"/>
      </a:accent1>
      <a:accent2>
        <a:srgbClr val="1D71B6"/>
      </a:accent2>
      <a:accent3>
        <a:srgbClr val="EC008C"/>
      </a:accent3>
      <a:accent4>
        <a:srgbClr val="FFA514"/>
      </a:accent4>
      <a:accent5>
        <a:srgbClr val="A6CE39"/>
      </a:accent5>
      <a:accent6>
        <a:srgbClr val="00723F"/>
      </a:accent6>
      <a:hlink>
        <a:srgbClr val="FFEDCF"/>
      </a:hlink>
      <a:folHlink>
        <a:srgbClr val="800080"/>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accent5">
                <a:lumMod val="50000"/>
              </a:schemeClr>
            </a:gs>
            <a:gs pos="80000">
              <a:schemeClr val="accent5"/>
            </a:gs>
            <a:gs pos="100000">
              <a:schemeClr val="accent5"/>
            </a:gs>
          </a:gsLst>
        </a:gradFill>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400" dirty="0" err="1" smtClean="0">
            <a:solidFill>
              <a:schemeClr val="bg1"/>
            </a:solidFill>
            <a:effectLst>
              <a:outerShdw blurRad="38100" dist="38100" dir="2700000" algn="tl">
                <a:srgbClr val="000000">
                  <a:alpha val="43137"/>
                </a:srgbClr>
              </a:outerShdw>
            </a:effectLst>
            <a:latin typeface="Segoe" pitchFamily="34" charset="0"/>
          </a:defRPr>
        </a:defPPr>
      </a:lstStyle>
      <a:style>
        <a:lnRef idx="0">
          <a:schemeClr val="accent1"/>
        </a:lnRef>
        <a:fillRef idx="3">
          <a:schemeClr val="accent1"/>
        </a:fillRef>
        <a:effectRef idx="3">
          <a:schemeClr val="accent1"/>
        </a:effectRef>
        <a:fontRef idx="minor">
          <a:schemeClr val="lt1"/>
        </a:fontRef>
      </a:style>
    </a:spDef>
    <a:txDef>
      <a:spPr/>
      <a:bodyPr vert="horz" lIns="0" tIns="0" rIns="0" bIns="0" rtlCol="0">
        <a:spAutoFit/>
      </a:bodyPr>
      <a:lstStyle>
        <a:defPPr>
          <a:lnSpc>
            <a:spcPct val="90000"/>
          </a:lnSpc>
          <a:spcBef>
            <a:spcPct val="20000"/>
          </a:spcBef>
          <a:buClr>
            <a:srgbClr val="777777"/>
          </a:buClr>
          <a:buSzPct val="130000"/>
          <a:defRPr sz="2400" dirty="0" err="1" smtClean="0">
            <a:solidFill>
              <a:schemeClr val="bg1">
                <a:lumMod val="75000"/>
              </a:schemeClr>
            </a:solidFill>
          </a:defRPr>
        </a:defPPr>
      </a:lstStyle>
    </a:txDef>
  </a:objectDefaults>
  <a:extraClrSchemeLst/>
</a:theme>
</file>

<file path=ppt/theme/theme3.xml><?xml version="1.0" encoding="utf-8"?>
<a:theme xmlns:a="http://schemas.openxmlformats.org/drawingml/2006/main" name="TechEd_NA_2010_PPT_Template">
  <a:themeElements>
    <a:clrScheme name="Custom 4">
      <a:dk1>
        <a:srgbClr val="000000"/>
      </a:dk1>
      <a:lt1>
        <a:srgbClr val="FFFFFF"/>
      </a:lt1>
      <a:dk2>
        <a:srgbClr val="F37021"/>
      </a:dk2>
      <a:lt2>
        <a:srgbClr val="FDB913"/>
      </a:lt2>
      <a:accent1>
        <a:srgbClr val="5E2F7E"/>
      </a:accent1>
      <a:accent2>
        <a:srgbClr val="B72172"/>
      </a:accent2>
      <a:accent3>
        <a:srgbClr val="8CC63F"/>
      </a:accent3>
      <a:accent4>
        <a:srgbClr val="D6E032"/>
      </a:accent4>
      <a:accent5>
        <a:srgbClr val="0077B8"/>
      </a:accent5>
      <a:accent6>
        <a:srgbClr val="44C8F5"/>
      </a:accent6>
      <a:hlink>
        <a:srgbClr val="FFFF00"/>
      </a:hlink>
      <a:folHlink>
        <a:srgbClr val="F3EB4F"/>
      </a:folHlink>
    </a:clrScheme>
    <a:fontScheme name="Custom 50">
      <a:majorFont>
        <a:latin typeface="Calibri"/>
        <a:ea typeface=""/>
        <a:cs typeface=""/>
      </a:majorFont>
      <a:minorFont>
        <a:latin typeface="Calibri"/>
        <a:ea typeface=""/>
        <a:cs typeface=""/>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flip="none" rotWithShape="1">
          <a:gsLst>
            <a:gs pos="0">
              <a:schemeClr val="accent3"/>
            </a:gs>
            <a:gs pos="86000">
              <a:schemeClr val="accent4"/>
            </a:gs>
          </a:gsLst>
          <a:lin ang="5400000" scaled="1"/>
          <a:tileRect/>
        </a:gradFill>
        <a:ln w="28575">
          <a:headEnd type="none" w="med" len="med"/>
          <a:tailEnd type="none" w="med" len="med"/>
        </a:ln>
        <a:effectLst/>
      </a:spPr>
      <a:bodyPr vert="horz" wrap="square" lIns="91436" tIns="45718" rIns="91436" bIns="45718" numCol="1" rtlCol="0" anchor="ctr" anchorCtr="0" compatLnSpc="1">
        <a:prstTxWarp prst="textNoShape">
          <a:avLst/>
        </a:prstTxWarp>
      </a:bodyPr>
      <a:lstStyle>
        <a:defPPr algn="ctr" defTabSz="914099">
          <a:defRPr dirty="0" smtClean="0">
            <a:solidFill>
              <a:schemeClr val="bg1">
                <a:alpha val="99000"/>
              </a:schemeClr>
            </a:solidFill>
          </a:defRPr>
        </a:defPPr>
      </a:lstStyle>
      <a:style>
        <a:lnRef idx="3">
          <a:schemeClr val="lt1"/>
        </a:lnRef>
        <a:fillRef idx="1">
          <a:schemeClr val="accent1"/>
        </a:fillRef>
        <a:effectRef idx="1">
          <a:schemeClr val="accent1"/>
        </a:effectRef>
        <a:fontRef idx="minor">
          <a:schemeClr val="lt1"/>
        </a:fontRef>
      </a:style>
    </a:spDef>
    <a:txDef>
      <a:spPr/>
      <a:bodyPr vert="horz" wrap="square" lIns="0" tIns="0" rIns="0" bIns="0" rtlCol="0">
        <a:spAutoFit/>
      </a:bodyPr>
      <a:lstStyle>
        <a:defPPr marL="460375" marR="0" indent="-460375" algn="l" defTabSz="914363" rtl="0" eaLnBrk="1" fontAlgn="auto" latinLnBrk="0" hangingPunct="1">
          <a:lnSpc>
            <a:spcPct val="90000"/>
          </a:lnSpc>
          <a:spcBef>
            <a:spcPct val="20000"/>
          </a:spcBef>
          <a:spcAft>
            <a:spcPts val="0"/>
          </a:spcAft>
          <a:buClrTx/>
          <a:buSzPct val="100000"/>
          <a:tabLst/>
          <a:defRPr kumimoji="0" sz="2800" b="0" i="0" u="none" strike="noStrike" kern="1200" cap="none" spc="0" normalizeH="0" baseline="0" noProof="0" dirty="0" err="1" smtClean="0">
            <a:ln>
              <a:noFill/>
            </a:ln>
            <a:gradFill>
              <a:gsLst>
                <a:gs pos="0">
                  <a:schemeClr val="tx1"/>
                </a:gs>
                <a:gs pos="100000">
                  <a:schemeClr val="tx1"/>
                </a:gs>
              </a:gsLst>
              <a:lin ang="5400000" scaled="0"/>
            </a:gradFill>
            <a:effectLst/>
            <a:uLnTx/>
            <a:uFillTx/>
            <a:latin typeface="+mj-lt"/>
            <a:ea typeface="+mn-ea"/>
            <a:cs typeface="+mn-cs"/>
          </a:defRPr>
        </a:defPPr>
      </a:lstStyle>
    </a:txDef>
  </a:objectDefaults>
  <a:extraClrSchemeLst/>
</a:theme>
</file>

<file path=ppt/theme/theme4.xml><?xml version="1.0" encoding="utf-8"?>
<a:theme xmlns:a="http://schemas.openxmlformats.org/drawingml/2006/main" name="3_Server_Grid_Generic_Dark_Orange_4x3_Template_SharePoint">
  <a:themeElements>
    <a:clrScheme name="Gideon Sharepoint">
      <a:dk1>
        <a:srgbClr val="444445"/>
      </a:dk1>
      <a:lt1>
        <a:srgbClr val="FFFFFF"/>
      </a:lt1>
      <a:dk2>
        <a:srgbClr val="0C2E68"/>
      </a:dk2>
      <a:lt2>
        <a:srgbClr val="E6F0F7"/>
      </a:lt2>
      <a:accent1>
        <a:srgbClr val="00ADEE"/>
      </a:accent1>
      <a:accent2>
        <a:srgbClr val="1D71B6"/>
      </a:accent2>
      <a:accent3>
        <a:srgbClr val="EC008C"/>
      </a:accent3>
      <a:accent4>
        <a:srgbClr val="FFA514"/>
      </a:accent4>
      <a:accent5>
        <a:srgbClr val="A6CE39"/>
      </a:accent5>
      <a:accent6>
        <a:srgbClr val="00723F"/>
      </a:accent6>
      <a:hlink>
        <a:srgbClr val="FFEDCF"/>
      </a:hlink>
      <a:folHlink>
        <a:srgbClr val="800080"/>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accent5">
                <a:lumMod val="50000"/>
              </a:schemeClr>
            </a:gs>
            <a:gs pos="80000">
              <a:schemeClr val="accent5"/>
            </a:gs>
            <a:gs pos="100000">
              <a:schemeClr val="accent5"/>
            </a:gs>
          </a:gsLst>
        </a:gradFill>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400" dirty="0" err="1" smtClean="0">
            <a:solidFill>
              <a:schemeClr val="bg1"/>
            </a:solidFill>
            <a:effectLst>
              <a:outerShdw blurRad="38100" dist="38100" dir="2700000" algn="tl">
                <a:srgbClr val="000000">
                  <a:alpha val="43137"/>
                </a:srgbClr>
              </a:outerShdw>
            </a:effectLst>
            <a:latin typeface="Segoe" pitchFamily="34" charset="0"/>
          </a:defRPr>
        </a:defPPr>
      </a:lstStyle>
      <a:style>
        <a:lnRef idx="0">
          <a:schemeClr val="accent1"/>
        </a:lnRef>
        <a:fillRef idx="3">
          <a:schemeClr val="accent1"/>
        </a:fillRef>
        <a:effectRef idx="3">
          <a:schemeClr val="accent1"/>
        </a:effectRef>
        <a:fontRef idx="minor">
          <a:schemeClr val="lt1"/>
        </a:fontRef>
      </a:style>
    </a:spDef>
    <a:txDef>
      <a:spPr/>
      <a:bodyPr vert="horz" lIns="0" tIns="0" rIns="0" bIns="0" rtlCol="0">
        <a:spAutoFit/>
      </a:bodyPr>
      <a:lstStyle>
        <a:defPPr>
          <a:lnSpc>
            <a:spcPct val="90000"/>
          </a:lnSpc>
          <a:spcBef>
            <a:spcPct val="20000"/>
          </a:spcBef>
          <a:buClr>
            <a:srgbClr val="777777"/>
          </a:buClr>
          <a:buSzPct val="130000"/>
          <a:defRPr sz="2400" dirty="0" err="1" smtClean="0">
            <a:solidFill>
              <a:schemeClr val="bg1">
                <a:lumMod val="75000"/>
              </a:schemeClr>
            </a:solidFill>
          </a:defRPr>
        </a:defPPr>
      </a:lstStyle>
    </a:txDef>
  </a:objectDefaults>
  <a:extraClrSchemeLst/>
</a:theme>
</file>

<file path=ppt/theme/theme5.xml><?xml version="1.0" encoding="utf-8"?>
<a:theme xmlns:a="http://schemas.openxmlformats.org/drawingml/2006/main" name="4_Server_Grid_Generic_Dark_Orange_4x3_Template_SharePoint">
  <a:themeElements>
    <a:clrScheme name="Gideon Sharepoint">
      <a:dk1>
        <a:srgbClr val="444445"/>
      </a:dk1>
      <a:lt1>
        <a:srgbClr val="FFFFFF"/>
      </a:lt1>
      <a:dk2>
        <a:srgbClr val="0C2E68"/>
      </a:dk2>
      <a:lt2>
        <a:srgbClr val="E6F0F7"/>
      </a:lt2>
      <a:accent1>
        <a:srgbClr val="00ADEE"/>
      </a:accent1>
      <a:accent2>
        <a:srgbClr val="1D71B6"/>
      </a:accent2>
      <a:accent3>
        <a:srgbClr val="EC008C"/>
      </a:accent3>
      <a:accent4>
        <a:srgbClr val="FFA514"/>
      </a:accent4>
      <a:accent5>
        <a:srgbClr val="A6CE39"/>
      </a:accent5>
      <a:accent6>
        <a:srgbClr val="00723F"/>
      </a:accent6>
      <a:hlink>
        <a:srgbClr val="FFEDCF"/>
      </a:hlink>
      <a:folHlink>
        <a:srgbClr val="800080"/>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accent5">
                <a:lumMod val="50000"/>
              </a:schemeClr>
            </a:gs>
            <a:gs pos="80000">
              <a:schemeClr val="accent5"/>
            </a:gs>
            <a:gs pos="100000">
              <a:schemeClr val="accent5"/>
            </a:gs>
          </a:gsLst>
        </a:gradFill>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400" dirty="0" err="1" smtClean="0">
            <a:solidFill>
              <a:schemeClr val="bg1"/>
            </a:solidFill>
            <a:effectLst>
              <a:outerShdw blurRad="38100" dist="38100" dir="2700000" algn="tl">
                <a:srgbClr val="000000">
                  <a:alpha val="43137"/>
                </a:srgbClr>
              </a:outerShdw>
            </a:effectLst>
            <a:latin typeface="Segoe" pitchFamily="34" charset="0"/>
          </a:defRPr>
        </a:defPPr>
      </a:lstStyle>
      <a:style>
        <a:lnRef idx="0">
          <a:schemeClr val="accent1"/>
        </a:lnRef>
        <a:fillRef idx="3">
          <a:schemeClr val="accent1"/>
        </a:fillRef>
        <a:effectRef idx="3">
          <a:schemeClr val="accent1"/>
        </a:effectRef>
        <a:fontRef idx="minor">
          <a:schemeClr val="lt1"/>
        </a:fontRef>
      </a:style>
    </a:spDef>
    <a:txDef>
      <a:spPr/>
      <a:bodyPr vert="horz" lIns="0" tIns="0" rIns="0" bIns="0" rtlCol="0">
        <a:spAutoFit/>
      </a:bodyPr>
      <a:lstStyle>
        <a:defPPr>
          <a:lnSpc>
            <a:spcPct val="90000"/>
          </a:lnSpc>
          <a:spcBef>
            <a:spcPct val="20000"/>
          </a:spcBef>
          <a:buClr>
            <a:srgbClr val="777777"/>
          </a:buClr>
          <a:buSzPct val="130000"/>
          <a:defRPr sz="2400" dirty="0" err="1" smtClean="0">
            <a:solidFill>
              <a:schemeClr val="bg1">
                <a:lumMod val="75000"/>
              </a:schemeClr>
            </a:solidFill>
          </a:defRPr>
        </a:defPPr>
      </a:lstStyle>
    </a:txDef>
  </a:objectDefaults>
  <a:extraClrSchemeLst/>
</a:theme>
</file>

<file path=ppt/theme/theme6.xml><?xml version="1.0" encoding="utf-8"?>
<a:theme xmlns:a="http://schemas.openxmlformats.org/drawingml/2006/main" name="5_Server_Grid_Generic_Dark_Orange_4x3_Template_SharePoint">
  <a:themeElements>
    <a:clrScheme name="Gideon Sharepoint">
      <a:dk1>
        <a:srgbClr val="444445"/>
      </a:dk1>
      <a:lt1>
        <a:srgbClr val="FFFFFF"/>
      </a:lt1>
      <a:dk2>
        <a:srgbClr val="0C2E68"/>
      </a:dk2>
      <a:lt2>
        <a:srgbClr val="E6F0F7"/>
      </a:lt2>
      <a:accent1>
        <a:srgbClr val="00ADEE"/>
      </a:accent1>
      <a:accent2>
        <a:srgbClr val="1D71B6"/>
      </a:accent2>
      <a:accent3>
        <a:srgbClr val="EC008C"/>
      </a:accent3>
      <a:accent4>
        <a:srgbClr val="FFA514"/>
      </a:accent4>
      <a:accent5>
        <a:srgbClr val="A6CE39"/>
      </a:accent5>
      <a:accent6>
        <a:srgbClr val="00723F"/>
      </a:accent6>
      <a:hlink>
        <a:srgbClr val="FFEDCF"/>
      </a:hlink>
      <a:folHlink>
        <a:srgbClr val="800080"/>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accent5">
                <a:lumMod val="50000"/>
              </a:schemeClr>
            </a:gs>
            <a:gs pos="80000">
              <a:schemeClr val="accent5"/>
            </a:gs>
            <a:gs pos="100000">
              <a:schemeClr val="accent5"/>
            </a:gs>
          </a:gsLst>
        </a:gradFill>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400" dirty="0" err="1" smtClean="0">
            <a:solidFill>
              <a:schemeClr val="bg1"/>
            </a:solidFill>
            <a:effectLst>
              <a:outerShdw blurRad="38100" dist="38100" dir="2700000" algn="tl">
                <a:srgbClr val="000000">
                  <a:alpha val="43137"/>
                </a:srgbClr>
              </a:outerShdw>
            </a:effectLst>
            <a:latin typeface="Segoe" pitchFamily="34" charset="0"/>
          </a:defRPr>
        </a:defPPr>
      </a:lstStyle>
      <a:style>
        <a:lnRef idx="0">
          <a:schemeClr val="accent1"/>
        </a:lnRef>
        <a:fillRef idx="3">
          <a:schemeClr val="accent1"/>
        </a:fillRef>
        <a:effectRef idx="3">
          <a:schemeClr val="accent1"/>
        </a:effectRef>
        <a:fontRef idx="minor">
          <a:schemeClr val="lt1"/>
        </a:fontRef>
      </a:style>
    </a:spDef>
    <a:txDef>
      <a:spPr/>
      <a:bodyPr vert="horz" lIns="0" tIns="0" rIns="0" bIns="0" rtlCol="0">
        <a:spAutoFit/>
      </a:bodyPr>
      <a:lstStyle>
        <a:defPPr>
          <a:lnSpc>
            <a:spcPct val="90000"/>
          </a:lnSpc>
          <a:spcBef>
            <a:spcPct val="20000"/>
          </a:spcBef>
          <a:buClr>
            <a:srgbClr val="777777"/>
          </a:buClr>
          <a:buSzPct val="130000"/>
          <a:defRPr sz="2400" dirty="0" err="1" smtClean="0">
            <a:solidFill>
              <a:schemeClr val="bg1">
                <a:lumMod val="75000"/>
              </a:schemeClr>
            </a:solidFill>
          </a:defRPr>
        </a:defPPr>
      </a:lstStyle>
    </a:txDef>
  </a:objectDefaults>
  <a:extraClrSchemeLst/>
</a:theme>
</file>

<file path=ppt/theme/theme7.xml><?xml version="1.0" encoding="utf-8"?>
<a:theme xmlns:a="http://schemas.openxmlformats.org/drawingml/2006/main" name="6_Server_Grid_Generic_Dark_Orange_4x3_Template_SharePoint">
  <a:themeElements>
    <a:clrScheme name="Gideon Sharepoint">
      <a:dk1>
        <a:srgbClr val="444445"/>
      </a:dk1>
      <a:lt1>
        <a:srgbClr val="FFFFFF"/>
      </a:lt1>
      <a:dk2>
        <a:srgbClr val="0C2E68"/>
      </a:dk2>
      <a:lt2>
        <a:srgbClr val="E6F0F7"/>
      </a:lt2>
      <a:accent1>
        <a:srgbClr val="00ADEE"/>
      </a:accent1>
      <a:accent2>
        <a:srgbClr val="1D71B6"/>
      </a:accent2>
      <a:accent3>
        <a:srgbClr val="EC008C"/>
      </a:accent3>
      <a:accent4>
        <a:srgbClr val="FFA514"/>
      </a:accent4>
      <a:accent5>
        <a:srgbClr val="A6CE39"/>
      </a:accent5>
      <a:accent6>
        <a:srgbClr val="00723F"/>
      </a:accent6>
      <a:hlink>
        <a:srgbClr val="FFEDCF"/>
      </a:hlink>
      <a:folHlink>
        <a:srgbClr val="800080"/>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accent5">
                <a:lumMod val="50000"/>
              </a:schemeClr>
            </a:gs>
            <a:gs pos="80000">
              <a:schemeClr val="accent5"/>
            </a:gs>
            <a:gs pos="100000">
              <a:schemeClr val="accent5"/>
            </a:gs>
          </a:gsLst>
        </a:gradFill>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400" dirty="0" err="1" smtClean="0">
            <a:solidFill>
              <a:schemeClr val="bg1"/>
            </a:solidFill>
            <a:effectLst>
              <a:outerShdw blurRad="38100" dist="38100" dir="2700000" algn="tl">
                <a:srgbClr val="000000">
                  <a:alpha val="43137"/>
                </a:srgbClr>
              </a:outerShdw>
            </a:effectLst>
            <a:latin typeface="Segoe" pitchFamily="34" charset="0"/>
          </a:defRPr>
        </a:defPPr>
      </a:lstStyle>
      <a:style>
        <a:lnRef idx="0">
          <a:schemeClr val="accent1"/>
        </a:lnRef>
        <a:fillRef idx="3">
          <a:schemeClr val="accent1"/>
        </a:fillRef>
        <a:effectRef idx="3">
          <a:schemeClr val="accent1"/>
        </a:effectRef>
        <a:fontRef idx="minor">
          <a:schemeClr val="lt1"/>
        </a:fontRef>
      </a:style>
    </a:spDef>
    <a:txDef>
      <a:spPr/>
      <a:bodyPr vert="horz" lIns="0" tIns="0" rIns="0" bIns="0" rtlCol="0">
        <a:spAutoFit/>
      </a:bodyPr>
      <a:lstStyle>
        <a:defPPr>
          <a:lnSpc>
            <a:spcPct val="90000"/>
          </a:lnSpc>
          <a:spcBef>
            <a:spcPct val="20000"/>
          </a:spcBef>
          <a:buClr>
            <a:srgbClr val="777777"/>
          </a:buClr>
          <a:buSzPct val="130000"/>
          <a:defRPr sz="2400" dirty="0" err="1" smtClean="0">
            <a:solidFill>
              <a:schemeClr val="bg1">
                <a:lumMod val="75000"/>
              </a:schemeClr>
            </a:solidFill>
          </a:defRPr>
        </a:defPPr>
      </a:lstStyle>
    </a:txDef>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61A73032C29A3409AE758036783375F" ma:contentTypeVersion="2" ma:contentTypeDescription="Create a new document." ma:contentTypeScope="" ma:versionID="bcff52d878fa13337570b5c8b5e2d519">
  <xsd:schema xmlns:xsd="http://www.w3.org/2001/XMLSchema" xmlns:p="http://schemas.microsoft.com/office/2006/metadata/properties" xmlns:ns2="7e88ebde-63a9-4faf-8b82-2ec1987651a8" targetNamespace="http://schemas.microsoft.com/office/2006/metadata/properties" ma:root="true" ma:fieldsID="8a9874c214b371611da96a36ec86fd6c" ns2:_="">
    <xsd:import namespace="7e88ebde-63a9-4faf-8b82-2ec1987651a8"/>
    <xsd:element name="properties">
      <xsd:complexType>
        <xsd:sequence>
          <xsd:element name="documentManagement">
            <xsd:complexType>
              <xsd:all>
                <xsd:element ref="ns2:Review_x0020_Notes" minOccurs="0"/>
                <xsd:element ref="ns2:Final" minOccurs="0"/>
              </xsd:all>
            </xsd:complexType>
          </xsd:element>
        </xsd:sequence>
      </xsd:complexType>
    </xsd:element>
  </xsd:schema>
  <xsd:schema xmlns:xsd="http://www.w3.org/2001/XMLSchema" xmlns:dms="http://schemas.microsoft.com/office/2006/documentManagement/types" targetNamespace="7e88ebde-63a9-4faf-8b82-2ec1987651a8" elementFormDefault="qualified">
    <xsd:import namespace="http://schemas.microsoft.com/office/2006/documentManagement/types"/>
    <xsd:element name="Review_x0020_Notes" ma:index="8" nillable="true" ma:displayName="Review Notes" ma:internalName="Review_x0020_Notes">
      <xsd:simpleType>
        <xsd:restriction base="dms:Note"/>
      </xsd:simpleType>
    </xsd:element>
    <xsd:element name="Final" ma:index="9" nillable="true" ma:displayName="Final" ma:default="0" ma:description="Contains Sponsor slide" ma:internalName="Final">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p:properties xmlns:p="http://schemas.microsoft.com/office/2006/metadata/properties" xmlns:xsi="http://www.w3.org/2001/XMLSchema-instance">
  <documentManagement>
    <Final xmlns="7e88ebde-63a9-4faf-8b82-2ec1987651a8">true</Final>
    <Review_x0020_Notes xmlns="7e88ebde-63a9-4faf-8b82-2ec1987651a8"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BF42AD9-BB95-4537-B02E-926B76A6FC2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e88ebde-63a9-4faf-8b82-2ec1987651a8"/>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2.xml><?xml version="1.0" encoding="utf-8"?>
<ds:datastoreItem xmlns:ds="http://schemas.openxmlformats.org/officeDocument/2006/customXml" ds:itemID="{FA944BC1-AF26-4A34-92F9-B39AD35DD417}">
  <ds:schemaRefs>
    <ds:schemaRef ds:uri="http://schemas.microsoft.com/office/2006/metadata/properties"/>
    <ds:schemaRef ds:uri="http://purl.org/dc/terms/"/>
    <ds:schemaRef ds:uri="http://www.w3.org/XML/1998/namespace"/>
    <ds:schemaRef ds:uri="http://schemas.microsoft.com/office/2006/documentManagement/types"/>
    <ds:schemaRef ds:uri="http://purl.org/dc/dcmitype/"/>
    <ds:schemaRef ds:uri="http://purl.org/dc/elements/1.1/"/>
    <ds:schemaRef ds:uri="http://schemas.openxmlformats.org/package/2006/metadata/core-properties"/>
    <ds:schemaRef ds:uri="7e88ebde-63a9-4faf-8b82-2ec1987651a8"/>
  </ds:schemaRefs>
</ds:datastoreItem>
</file>

<file path=customXml/itemProps3.xml><?xml version="1.0" encoding="utf-8"?>
<ds:datastoreItem xmlns:ds="http://schemas.openxmlformats.org/officeDocument/2006/customXml" ds:itemID="{AAC10318-9E4D-4103-AC56-3F3C57BAF3F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34907</TotalTime>
  <Words>493</Words>
  <Application>Microsoft Office PowerPoint</Application>
  <PresentationFormat>On-screen Show (4:3)</PresentationFormat>
  <Paragraphs>201</Paragraphs>
  <Slides>22</Slides>
  <Notes>10</Notes>
  <HiddenSlides>2</HiddenSlides>
  <MMClips>0</MMClips>
  <ScaleCrop>false</ScaleCrop>
  <HeadingPairs>
    <vt:vector size="4" baseType="variant">
      <vt:variant>
        <vt:lpstr>Theme</vt:lpstr>
      </vt:variant>
      <vt:variant>
        <vt:i4>7</vt:i4>
      </vt:variant>
      <vt:variant>
        <vt:lpstr>Slide Titles</vt:lpstr>
      </vt:variant>
      <vt:variant>
        <vt:i4>22</vt:i4>
      </vt:variant>
    </vt:vector>
  </HeadingPairs>
  <TitlesOfParts>
    <vt:vector size="29" baseType="lpstr">
      <vt:lpstr>Office Theme</vt:lpstr>
      <vt:lpstr>2_Server_Grid_Generic_Dark_Orange_4x3_Template_SharePoint</vt:lpstr>
      <vt:lpstr>TechEd_NA_2010_PPT_Template</vt:lpstr>
      <vt:lpstr>3_Server_Grid_Generic_Dark_Orange_4x3_Template_SharePoint</vt:lpstr>
      <vt:lpstr>4_Server_Grid_Generic_Dark_Orange_4x3_Template_SharePoint</vt:lpstr>
      <vt:lpstr>5_Server_Grid_Generic_Dark_Orange_4x3_Template_SharePoint</vt:lpstr>
      <vt:lpstr>6_Server_Grid_Generic_Dark_Orange_4x3_Template_SharePoint</vt:lpstr>
      <vt:lpstr>Windows Azure Web Sites Second-generation PaaS</vt:lpstr>
      <vt:lpstr>My name is Bill Wilder</vt:lpstr>
      <vt:lpstr>Who is this guy???</vt:lpstr>
      <vt:lpstr>Overview</vt:lpstr>
      <vt:lpstr>IaaS According to Gartner http://www.gartner.com/technology/reprints.do?id=1-1IMDMZ8&amp;ct=130819&amp;st=sb </vt:lpstr>
      <vt:lpstr>PaaS According to Gartner http://www.gartner.com/technology/reprints.do?ct=140108&amp;id=1-1P502BX&amp;st=sb  </vt:lpstr>
      <vt:lpstr>Original PaaS-focused S+S Vision</vt:lpstr>
      <vt:lpstr>PowerPoint Presentation</vt:lpstr>
      <vt:lpstr>PowerPoint Presentation</vt:lpstr>
      <vt:lpstr>PowerPoint Presentation</vt:lpstr>
      <vt:lpstr>Software + Services</vt:lpstr>
      <vt:lpstr>PowerPoint Presentation</vt:lpstr>
      <vt:lpstr>Engine Yard in Windows Azure Store</vt:lpstr>
      <vt:lpstr>PowerPoint Presentation</vt:lpstr>
      <vt:lpstr>Demo 1</vt:lpstr>
      <vt:lpstr>What happens to Departmental Web Site… </vt:lpstr>
      <vt:lpstr>Demo 2</vt:lpstr>
      <vt:lpstr>Demo 3</vt:lpstr>
      <vt:lpstr>Demo 4</vt:lpstr>
      <vt:lpstr>Demo 5</vt:lpstr>
      <vt:lpstr>PowerPoint Presentation</vt:lpstr>
      <vt:lpstr>How to Contact Bill</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11 Scalability Concepts Every Architect Should Understand - slides</dc:title>
  <dc:creator>Bill Wilder</dc:creator>
  <cp:lastModifiedBy>Bill Wilder</cp:lastModifiedBy>
  <cp:revision>890</cp:revision>
  <cp:lastPrinted>2011-10-26T14:38:59Z</cp:lastPrinted>
  <dcterms:created xsi:type="dcterms:W3CDTF">2011-03-08T16:00:15Z</dcterms:created>
  <dcterms:modified xsi:type="dcterms:W3CDTF">2014-01-15T21:52:32Z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0x010100761A73032C29A3409AE758036783375F</vt:lpwstr>
  </property>
</Properties>
</file>