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3" r:id="rId2"/>
  </p:sldMasterIdLst>
  <p:notesMasterIdLst>
    <p:notesMasterId r:id="rId10"/>
  </p:notesMasterIdLst>
  <p:sldIdLst>
    <p:sldId id="256" r:id="rId3"/>
    <p:sldId id="264" r:id="rId4"/>
    <p:sldId id="263" r:id="rId5"/>
    <p:sldId id="257" r:id="rId6"/>
    <p:sldId id="258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>
        <p:scale>
          <a:sx n="60" d="100"/>
          <a:sy n="60" d="100"/>
        </p:scale>
        <p:origin x="-1020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AA28A-EB95-4DE2-B49D-7BB966A3FA95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5E370-BAA0-438C-BF37-C6D1B5C2E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2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137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1105" y="3877271"/>
            <a:ext cx="6273417" cy="1794661"/>
          </a:xfrm>
          <a:noFill/>
        </p:spPr>
        <p:txBody>
          <a:bodyPr lIns="146286" tIns="109714" rIns="146286" bIns="109714">
            <a:noAutofit/>
          </a:bodyPr>
          <a:lstStyle>
            <a:lvl1pPr marL="0" indent="0">
              <a:spcBef>
                <a:spcPts val="0"/>
              </a:spcBef>
              <a:buNone/>
              <a:defRPr sz="3431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3" y="2075840"/>
            <a:ext cx="9860610" cy="1801436"/>
          </a:xfrm>
          <a:noFill/>
        </p:spPr>
        <p:txBody>
          <a:bodyPr lIns="146286" tIns="91429" rIns="146286" bIns="91429" anchor="t" anchorCtr="0"/>
          <a:lstStyle>
            <a:lvl1pPr>
              <a:defRPr sz="5882" spc="-99" baseline="0">
                <a:solidFill>
                  <a:srgbClr val="00188F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757347" y="6196318"/>
            <a:ext cx="986066" cy="191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5" y="560065"/>
            <a:ext cx="2599604" cy="38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653450" y="6164664"/>
            <a:ext cx="986066" cy="191269"/>
          </a:xfrm>
          <a:prstGeom prst="rect">
            <a:avLst/>
          </a:prstGeom>
        </p:spPr>
      </p:pic>
      <p:sp>
        <p:nvSpPr>
          <p:cNvPr id="4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1105" y="3877271"/>
            <a:ext cx="6273417" cy="1794661"/>
          </a:xfrm>
          <a:noFill/>
        </p:spPr>
        <p:txBody>
          <a:bodyPr lIns="146286" tIns="109714" rIns="146286" bIns="109714">
            <a:noAutofit/>
          </a:bodyPr>
          <a:lstStyle>
            <a:lvl1pPr marL="0" indent="0">
              <a:spcBef>
                <a:spcPts val="0"/>
              </a:spcBef>
              <a:buNone/>
              <a:defRPr sz="3431" spc="0" baseline="0">
                <a:solidFill>
                  <a:srgbClr val="00188F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69303" y="2075840"/>
            <a:ext cx="9860610" cy="1801436"/>
          </a:xfrm>
          <a:noFill/>
        </p:spPr>
        <p:txBody>
          <a:bodyPr lIns="146286" tIns="91429" rIns="146286" bIns="91429" anchor="t" anchorCtr="0"/>
          <a:lstStyle>
            <a:lvl1pPr>
              <a:defRPr sz="5882" spc="-99" baseline="0">
                <a:solidFill>
                  <a:srgbClr val="00188F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pic>
        <p:nvPicPr>
          <p:cNvPr id="6" name="Picture 5" descr="Azure_logo_wht-0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5" y="560065"/>
            <a:ext cx="2599604" cy="38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9797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Slide Template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nAzure_rgb_Wht_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06" y="6297942"/>
            <a:ext cx="1703189" cy="408657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/>
        </p:nvSpPr>
        <p:spPr>
          <a:xfrm>
            <a:off x="11531480" y="7225044"/>
            <a:ext cx="430130" cy="228169"/>
          </a:xfrm>
          <a:prstGeom prst="rect">
            <a:avLst/>
          </a:prstGeom>
        </p:spPr>
        <p:txBody>
          <a:bodyPr lIns="89635" tIns="44816" rIns="89635" bIns="44816"/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784" dirty="0" smtClean="0">
                <a:solidFill>
                  <a:srgbClr val="FFFFFF"/>
                </a:solidFill>
              </a:rPr>
              <a:t>3</a:t>
            </a:r>
            <a:endParaRPr lang="en-US" sz="784" dirty="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266922" y="289511"/>
            <a:ext cx="11655840" cy="809388"/>
          </a:xfrm>
        </p:spPr>
        <p:txBody>
          <a:bodyPr/>
          <a:lstStyle>
            <a:lvl1pPr>
              <a:defRPr>
                <a:solidFill>
                  <a:schemeClr val="bg1">
                    <a:alpha val="99000"/>
                  </a:schemeClr>
                </a:solidFill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66926" y="1008623"/>
            <a:ext cx="11655835" cy="718466"/>
          </a:xfrm>
          <a:noFill/>
        </p:spPr>
        <p:txBody>
          <a:bodyPr lIns="146290" tIns="109717" rIns="146290" bIns="109717">
            <a:noAutofit/>
          </a:bodyPr>
          <a:lstStyle>
            <a:lvl1pPr marL="0" indent="0">
              <a:spcBef>
                <a:spcPts val="0"/>
              </a:spcBef>
              <a:buNone/>
              <a:defRPr sz="2745" spc="0" baseline="0">
                <a:solidFill>
                  <a:srgbClr val="0054A6">
                    <a:alpha val="99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Secondary title</a:t>
            </a:r>
          </a:p>
        </p:txBody>
      </p:sp>
    </p:spTree>
    <p:extLst>
      <p:ext uri="{BB962C8B-B14F-4D97-AF65-F5344CB8AC3E}">
        <p14:creationId xmlns:p14="http://schemas.microsoft.com/office/powerpoint/2010/main" val="5610989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269238" y="2084172"/>
            <a:ext cx="8964248" cy="3586208"/>
          </a:xfrm>
          <a:prstGeom prst="rect">
            <a:avLst/>
          </a:prstGeom>
          <a:solidFill>
            <a:srgbClr val="00188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61" tIns="143410" rIns="179261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302" y="2084187"/>
            <a:ext cx="8964185" cy="1793090"/>
          </a:xfrm>
          <a:noFill/>
        </p:spPr>
        <p:txBody>
          <a:bodyPr lIns="146286" tIns="91429" rIns="146286" bIns="91429" anchor="t" anchorCtr="0"/>
          <a:lstStyle>
            <a:lvl1pPr>
              <a:defRPr sz="5882" spc="-99" baseline="0">
                <a:gradFill>
                  <a:gsLst>
                    <a:gs pos="5833">
                      <a:schemeClr val="bg1"/>
                    </a:gs>
                    <a:gs pos="18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269303" y="3878576"/>
            <a:ext cx="8964186" cy="1792326"/>
          </a:xfrm>
          <a:noFill/>
        </p:spPr>
        <p:txBody>
          <a:bodyPr lIns="146286" tIns="109714" rIns="146286" bIns="109714">
            <a:noAutofit/>
          </a:bodyPr>
          <a:lstStyle>
            <a:lvl1pPr marL="0" indent="0">
              <a:spcBef>
                <a:spcPts val="0"/>
              </a:spcBef>
              <a:buNone/>
              <a:defRPr sz="3431" spc="0" baseline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757347" y="6196798"/>
            <a:ext cx="986066" cy="1903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7" y="560065"/>
            <a:ext cx="2599599" cy="38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9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bg>
      <p:bgPr>
        <a:solidFill>
          <a:srgbClr val="0018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1105" y="3877271"/>
            <a:ext cx="6273417" cy="1794661"/>
          </a:xfrm>
          <a:noFill/>
        </p:spPr>
        <p:txBody>
          <a:bodyPr lIns="146286" tIns="109714" rIns="146286" bIns="109714">
            <a:noAutofit/>
          </a:bodyPr>
          <a:lstStyle>
            <a:lvl1pPr marL="0" indent="0">
              <a:spcBef>
                <a:spcPts val="0"/>
              </a:spcBef>
              <a:buNone/>
              <a:defRPr sz="3431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3" y="2075840"/>
            <a:ext cx="9860610" cy="1801436"/>
          </a:xfrm>
          <a:noFill/>
        </p:spPr>
        <p:txBody>
          <a:bodyPr lIns="146286" tIns="91429" rIns="146286" bIns="91429" anchor="t" anchorCtr="0"/>
          <a:lstStyle>
            <a:lvl1pPr>
              <a:defRPr sz="5882" spc="-99" baseline="0">
                <a:gradFill>
                  <a:gsLst>
                    <a:gs pos="3333">
                      <a:schemeClr val="tx1"/>
                    </a:gs>
                    <a:gs pos="39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10757347" y="6196318"/>
            <a:ext cx="986066" cy="191269"/>
          </a:xfrm>
          <a:prstGeom prst="rect">
            <a:avLst/>
          </a:prstGeom>
        </p:spPr>
      </p:pic>
      <p:pic>
        <p:nvPicPr>
          <p:cNvPr id="4" name="Picture 3" descr="Azure_logo_wht-0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5" y="560065"/>
            <a:ext cx="2599604" cy="38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74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"/>
            <a:ext cx="1219223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 bwMode="gray">
          <a:xfrm>
            <a:off x="269302" y="2084147"/>
            <a:ext cx="7171399" cy="3586208"/>
          </a:xfrm>
          <a:prstGeom prst="rect">
            <a:avLst/>
          </a:prstGeom>
          <a:solidFill>
            <a:srgbClr val="00BCF2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61" tIns="143410" rIns="179261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269303" y="2082443"/>
            <a:ext cx="7172954" cy="1794808"/>
          </a:xfrm>
          <a:noFill/>
        </p:spPr>
        <p:txBody>
          <a:bodyPr lIns="146286" tIns="91429" rIns="146286" bIns="91429" anchor="t" anchorCtr="0"/>
          <a:lstStyle>
            <a:lvl1pPr>
              <a:defRPr sz="5882" spc="-99" baseline="0">
                <a:solidFill>
                  <a:srgbClr val="00188F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 bwMode="ltGray">
          <a:xfrm>
            <a:off x="269304" y="3877257"/>
            <a:ext cx="7172954" cy="1789991"/>
          </a:xfrm>
        </p:spPr>
        <p:txBody>
          <a:bodyPr tIns="109714" bIns="109714">
            <a:noAutofit/>
          </a:bodyPr>
          <a:lstStyle>
            <a:lvl1pPr marL="0" indent="0">
              <a:spcBef>
                <a:spcPts val="0"/>
              </a:spcBef>
              <a:buNone/>
              <a:defRPr sz="3235">
                <a:solidFill>
                  <a:srgbClr val="00188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8214" y="6182035"/>
            <a:ext cx="986066" cy="1912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5" y="560065"/>
            <a:ext cx="2599604" cy="38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7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1218149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 bwMode="gray">
          <a:xfrm>
            <a:off x="269302" y="1187644"/>
            <a:ext cx="7171399" cy="3586208"/>
          </a:xfrm>
          <a:prstGeom prst="rect">
            <a:avLst/>
          </a:prstGeom>
          <a:solidFill>
            <a:srgbClr val="00188F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61" tIns="143410" rIns="179261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269302" y="1187645"/>
            <a:ext cx="7171399" cy="1793108"/>
          </a:xfrm>
          <a:noFill/>
        </p:spPr>
        <p:txBody>
          <a:bodyPr lIns="146286" tIns="91429" rIns="146286" bIns="91429" anchor="t" anchorCtr="0"/>
          <a:lstStyle>
            <a:lvl1pPr>
              <a:defRPr sz="5882" spc="-99" baseline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 hasCustomPrompt="1"/>
          </p:nvPr>
        </p:nvSpPr>
        <p:spPr bwMode="ltGray">
          <a:xfrm>
            <a:off x="269302" y="2971410"/>
            <a:ext cx="7171399" cy="1794661"/>
          </a:xfrm>
          <a:noFill/>
        </p:spPr>
        <p:txBody>
          <a:bodyPr lIns="146286" tIns="109714" rIns="146286" bIns="109714">
            <a:noAutofit/>
          </a:bodyPr>
          <a:lstStyle>
            <a:lvl1pPr marL="0" indent="0">
              <a:spcBef>
                <a:spcPts val="0"/>
              </a:spcBef>
              <a:buNone/>
              <a:defRPr sz="3235" spc="0" baseline="0">
                <a:gradFill>
                  <a:gsLst>
                    <a:gs pos="1250">
                      <a:srgbClr val="FFFFFF"/>
                    </a:gs>
                    <a:gs pos="99000">
                      <a:srgbClr val="FFFFFF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653450" y="6164664"/>
            <a:ext cx="986066" cy="191269"/>
          </a:xfrm>
          <a:prstGeom prst="rect">
            <a:avLst/>
          </a:prstGeom>
        </p:spPr>
      </p:pic>
      <p:pic>
        <p:nvPicPr>
          <p:cNvPr id="11" name="Picture 10" descr="Azure_logo_wht-0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5" y="560065"/>
            <a:ext cx="2599604" cy="38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0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6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" y="0"/>
            <a:ext cx="12191564" cy="6860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757347" y="6196665"/>
            <a:ext cx="986066" cy="19126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gray">
          <a:xfrm>
            <a:off x="269302" y="1187620"/>
            <a:ext cx="7171399" cy="4482760"/>
          </a:xfrm>
          <a:prstGeom prst="rect">
            <a:avLst/>
          </a:prstGeom>
          <a:solidFill>
            <a:srgbClr val="00188F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61" tIns="143410" rIns="179261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269239" y="1187620"/>
            <a:ext cx="7171399" cy="1793108"/>
          </a:xfrm>
          <a:noFill/>
        </p:spPr>
        <p:txBody>
          <a:bodyPr lIns="146286" tIns="91429" rIns="146286" bIns="91429" anchor="t" anchorCtr="0"/>
          <a:lstStyle>
            <a:lvl1pPr>
              <a:defRPr sz="5882" spc="-99" baseline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2" hasCustomPrompt="1"/>
          </p:nvPr>
        </p:nvSpPr>
        <p:spPr bwMode="ltGray">
          <a:xfrm>
            <a:off x="269302" y="2971385"/>
            <a:ext cx="7171399" cy="1794661"/>
          </a:xfrm>
          <a:noFill/>
        </p:spPr>
        <p:txBody>
          <a:bodyPr lIns="146286" tIns="109714" rIns="146286" bIns="109714">
            <a:noAutofit/>
          </a:bodyPr>
          <a:lstStyle>
            <a:lvl1pPr marL="0" indent="0">
              <a:spcBef>
                <a:spcPts val="0"/>
              </a:spcBef>
              <a:buNone/>
              <a:defRPr sz="3235" spc="0" baseline="0">
                <a:gradFill>
                  <a:gsLst>
                    <a:gs pos="1250">
                      <a:srgbClr val="FFFFFF"/>
                    </a:gs>
                    <a:gs pos="99000">
                      <a:srgbClr val="FFFFFF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  <p:pic>
        <p:nvPicPr>
          <p:cNvPr id="9" name="Picture 8" descr="Azure_logo_wht-0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5" y="4953121"/>
            <a:ext cx="2599604" cy="38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8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" y="1"/>
            <a:ext cx="12182534" cy="68579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653450" y="6164664"/>
            <a:ext cx="986066" cy="19126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gray">
          <a:xfrm>
            <a:off x="269302" y="2084147"/>
            <a:ext cx="7171399" cy="3586208"/>
          </a:xfrm>
          <a:prstGeom prst="rect">
            <a:avLst/>
          </a:prstGeom>
          <a:solidFill>
            <a:srgbClr val="00BCF2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61" tIns="143410" rIns="179261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269302" y="2082443"/>
            <a:ext cx="7171399" cy="1794808"/>
          </a:xfrm>
          <a:noFill/>
        </p:spPr>
        <p:txBody>
          <a:bodyPr lIns="146286" tIns="91429" rIns="146286" bIns="91429" anchor="t" anchorCtr="0"/>
          <a:lstStyle>
            <a:lvl1pPr>
              <a:defRPr sz="5294" spc="-99" baseline="0">
                <a:solidFill>
                  <a:srgbClr val="00188F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4"/>
          </p:nvPr>
        </p:nvSpPr>
        <p:spPr bwMode="ltGray">
          <a:xfrm>
            <a:off x="269302" y="3877257"/>
            <a:ext cx="7171399" cy="1789991"/>
          </a:xfrm>
        </p:spPr>
        <p:txBody>
          <a:bodyPr tIns="109714" bIns="109714">
            <a:noAutofit/>
          </a:bodyPr>
          <a:lstStyle>
            <a:lvl1pPr marL="0" indent="0">
              <a:spcBef>
                <a:spcPts val="0"/>
              </a:spcBef>
              <a:buNone/>
              <a:defRPr sz="3235">
                <a:solidFill>
                  <a:srgbClr val="00188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5" y="560065"/>
            <a:ext cx="2599604" cy="38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1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9"/>
            <a:ext cx="12192000" cy="68557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0167" y="6164664"/>
            <a:ext cx="986066" cy="19126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gray">
          <a:xfrm>
            <a:off x="269302" y="1187620"/>
            <a:ext cx="7171399" cy="3586208"/>
          </a:xfrm>
          <a:prstGeom prst="rect">
            <a:avLst/>
          </a:prstGeom>
          <a:solidFill>
            <a:srgbClr val="00BCF2">
              <a:alpha val="9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61" tIns="143410" rIns="179261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269239" y="1187620"/>
            <a:ext cx="7171399" cy="1793108"/>
          </a:xfrm>
          <a:noFill/>
        </p:spPr>
        <p:txBody>
          <a:bodyPr lIns="146286" tIns="91429" rIns="146286" bIns="91429" anchor="t" anchorCtr="0"/>
          <a:lstStyle>
            <a:lvl1pPr>
              <a:defRPr sz="5882" spc="-99" baseline="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 bwMode="ltGray">
          <a:xfrm>
            <a:off x="269302" y="2971385"/>
            <a:ext cx="7171399" cy="1794661"/>
          </a:xfrm>
          <a:noFill/>
        </p:spPr>
        <p:txBody>
          <a:bodyPr lIns="146286" tIns="109714" rIns="146286" bIns="109714">
            <a:noAutofit/>
          </a:bodyPr>
          <a:lstStyle>
            <a:lvl1pPr marL="0" indent="0">
              <a:spcBef>
                <a:spcPts val="0"/>
              </a:spcBef>
              <a:buNone/>
              <a:defRPr sz="3235" spc="0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  <p:pic>
        <p:nvPicPr>
          <p:cNvPr id="13" name="Picture 12" descr="Azure_logo_wht-0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5" y="560065"/>
            <a:ext cx="2599604" cy="38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1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269302" y="1187644"/>
            <a:ext cx="9860610" cy="2689632"/>
          </a:xfrm>
          <a:prstGeom prst="rect">
            <a:avLst/>
          </a:prstGeom>
          <a:solidFill>
            <a:srgbClr val="00188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61" tIns="143410" rIns="179261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69240" y="1186357"/>
            <a:ext cx="9859116" cy="2697988"/>
          </a:xfrm>
          <a:noFill/>
        </p:spPr>
        <p:txBody>
          <a:bodyPr tIns="91429" bIns="91429" anchor="t" anchorCtr="0"/>
          <a:lstStyle>
            <a:lvl1pPr>
              <a:defRPr sz="7058" spc="-99" baseline="0">
                <a:gradFill>
                  <a:gsLst>
                    <a:gs pos="5833">
                      <a:srgbClr val="FFFFFF"/>
                    </a:gs>
                    <a:gs pos="18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Demo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1" y="3877278"/>
            <a:ext cx="9860673" cy="1793881"/>
          </a:xfrm>
          <a:noFill/>
        </p:spPr>
        <p:txBody>
          <a:bodyPr lIns="182856" tIns="146286" rIns="182856" bIns="146286">
            <a:noAutofit/>
          </a:bodyPr>
          <a:lstStyle>
            <a:lvl1pPr marL="0" indent="0">
              <a:spcBef>
                <a:spcPts val="0"/>
              </a:spcBef>
              <a:buNone/>
              <a:defRPr sz="3431" spc="0" baseline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47400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 2">
    <p:bg>
      <p:bgPr>
        <a:solidFill>
          <a:srgbClr val="0018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269302" y="1187644"/>
            <a:ext cx="9860610" cy="2689632"/>
          </a:xfrm>
          <a:prstGeom prst="rect">
            <a:avLst/>
          </a:prstGeom>
          <a:solidFill>
            <a:srgbClr val="00BCF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61" tIns="143410" rIns="179261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1186357"/>
            <a:ext cx="9859116" cy="2697988"/>
          </a:xfrm>
          <a:noFill/>
        </p:spPr>
        <p:txBody>
          <a:bodyPr tIns="91429" bIns="91429" anchor="t" anchorCtr="0"/>
          <a:lstStyle>
            <a:lvl1pPr>
              <a:defRPr sz="7058" spc="-99" baseline="0">
                <a:solidFill>
                  <a:srgbClr val="00188F"/>
                </a:solidFill>
              </a:defRPr>
            </a:lvl1pPr>
          </a:lstStyle>
          <a:p>
            <a:r>
              <a:rPr lang="en-US" dirty="0" smtClean="0"/>
              <a:t>Demo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1" y="3877278"/>
            <a:ext cx="9860673" cy="1793881"/>
          </a:xfrm>
          <a:noFill/>
        </p:spPr>
        <p:txBody>
          <a:bodyPr lIns="182856" tIns="146286" rIns="182856" bIns="146286">
            <a:noAutofit/>
          </a:bodyPr>
          <a:lstStyle>
            <a:lvl1pPr marL="0" indent="0">
              <a:spcBef>
                <a:spcPts val="0"/>
              </a:spcBef>
              <a:buNone/>
              <a:defRPr sz="3431" spc="0" baseline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226288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269302" y="1187644"/>
            <a:ext cx="9860610" cy="2689632"/>
          </a:xfrm>
          <a:prstGeom prst="rect">
            <a:avLst/>
          </a:prstGeom>
          <a:solidFill>
            <a:srgbClr val="00BCF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61" tIns="143410" rIns="179261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1186357"/>
            <a:ext cx="9859116" cy="2697988"/>
          </a:xfrm>
          <a:noFill/>
        </p:spPr>
        <p:txBody>
          <a:bodyPr tIns="91429" bIns="91429" anchor="t" anchorCtr="0"/>
          <a:lstStyle>
            <a:lvl1pPr>
              <a:defRPr sz="7058" spc="-99" baseline="0">
                <a:solidFill>
                  <a:srgbClr val="00188F"/>
                </a:solidFill>
              </a:defRPr>
            </a:lvl1pPr>
          </a:lstStyle>
          <a:p>
            <a:r>
              <a:rPr lang="en-US" dirty="0" smtClean="0"/>
              <a:t>Video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50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slide 2">
    <p:bg>
      <p:bgPr>
        <a:solidFill>
          <a:srgbClr val="00BC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269302" y="1187644"/>
            <a:ext cx="9860610" cy="2689632"/>
          </a:xfrm>
          <a:prstGeom prst="rect">
            <a:avLst/>
          </a:prstGeom>
          <a:solidFill>
            <a:srgbClr val="00188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61" tIns="143410" rIns="179261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1186357"/>
            <a:ext cx="9859116" cy="2697988"/>
          </a:xfrm>
          <a:noFill/>
        </p:spPr>
        <p:txBody>
          <a:bodyPr tIns="91429" bIns="91429" anchor="t" anchorCtr="0"/>
          <a:lstStyle>
            <a:lvl1pPr>
              <a:defRPr sz="7058" spc="-99" baseline="0">
                <a:gradFill>
                  <a:gsLst>
                    <a:gs pos="5833">
                      <a:srgbClr val="FFFFFF"/>
                    </a:gs>
                    <a:gs pos="18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Video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856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1187620"/>
            <a:ext cx="8067798" cy="5200312"/>
          </a:xfrm>
          <a:noFill/>
        </p:spPr>
        <p:txBody>
          <a:bodyPr tIns="91429" bIns="91429" anchor="t" anchorCtr="0"/>
          <a:lstStyle>
            <a:lvl1pPr marL="0" marR="0" indent="0" algn="l" defTabSz="914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5882" smtClean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Big statement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57042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1187620"/>
            <a:ext cx="8067798" cy="5200312"/>
          </a:xfrm>
          <a:noFill/>
        </p:spPr>
        <p:txBody>
          <a:bodyPr tIns="91429" bIns="91429" anchor="t" anchorCtr="0"/>
          <a:lstStyle>
            <a:lvl1pPr marL="0" marR="0" indent="0" algn="l" defTabSz="914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5882" smtClean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Big statement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4103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1">
    <p:bg>
      <p:bgPr>
        <a:solidFill>
          <a:srgbClr val="0018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3"/>
            <a:ext cx="11653523" cy="1796217"/>
          </a:xfrm>
          <a:noFill/>
        </p:spPr>
        <p:txBody>
          <a:bodyPr tIns="91429" bIns="91429" anchor="t" anchorCtr="0"/>
          <a:lstStyle>
            <a:lvl1pPr>
              <a:defRPr sz="8627" spc="-99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094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2">
    <p:bg>
      <p:bgPr>
        <a:solidFill>
          <a:srgbClr val="00BC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3"/>
            <a:ext cx="11653523" cy="1796217"/>
          </a:xfrm>
          <a:noFill/>
        </p:spPr>
        <p:txBody>
          <a:bodyPr tIns="91429" bIns="91429" anchor="t" anchorCtr="0"/>
          <a:lstStyle>
            <a:lvl1pPr>
              <a:defRPr sz="8627" spc="-99" baseline="0">
                <a:solidFill>
                  <a:srgbClr val="00188F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121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977_Azure_Cloud_Full_09111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2" r="35790" b="16230"/>
          <a:stretch/>
        </p:blipFill>
        <p:spPr>
          <a:xfrm>
            <a:off x="5529300" y="0"/>
            <a:ext cx="6662701" cy="6858001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3"/>
            <a:ext cx="11653523" cy="1796217"/>
          </a:xfrm>
          <a:noFill/>
        </p:spPr>
        <p:txBody>
          <a:bodyPr tIns="91429" bIns="91429" anchor="t" anchorCtr="0"/>
          <a:lstStyle>
            <a:lvl1pPr>
              <a:defRPr sz="8627" spc="-99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Section 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36594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264580" y="1456608"/>
            <a:ext cx="4486784" cy="4213396"/>
          </a:xfrm>
          <a:prstGeom prst="rect">
            <a:avLst/>
          </a:prstGeom>
          <a:solidFill>
            <a:srgbClr val="00BCF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65" tIns="143410" rIns="182865" bIns="14341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398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961" dirty="0">
              <a:solidFill>
                <a:srgbClr val="00188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019927" y="1456606"/>
            <a:ext cx="6723860" cy="1975390"/>
          </a:xfrm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  <a:lvl2pPr marL="0" indent="0">
              <a:buFontTx/>
              <a:buNone/>
              <a:defRPr sz="1961">
                <a:solidFill>
                  <a:srgbClr val="FFFFFF"/>
                </a:solidFill>
              </a:defRPr>
            </a:lvl2pPr>
            <a:lvl3pPr marL="224068" indent="0">
              <a:buNone/>
              <a:defRPr>
                <a:solidFill>
                  <a:srgbClr val="FFFFFF"/>
                </a:solidFill>
              </a:defRPr>
            </a:lvl3pPr>
            <a:lvl4pPr marL="448135" indent="0">
              <a:buNone/>
              <a:defRPr>
                <a:solidFill>
                  <a:srgbClr val="FFFFFF"/>
                </a:solidFill>
              </a:defRPr>
            </a:lvl4pPr>
            <a:lvl5pPr marL="67220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49223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313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0" y="1187622"/>
            <a:ext cx="3854938" cy="3944808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54962" y="1187622"/>
            <a:ext cx="3854938" cy="394480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709547" y="1187622"/>
            <a:ext cx="3854938" cy="3944808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69239" y="5132430"/>
            <a:ext cx="3406440" cy="45766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68" indent="0">
              <a:buNone/>
              <a:defRPr/>
            </a:lvl3pPr>
            <a:lvl4pPr marL="448135" indent="0">
              <a:buNone/>
              <a:defRPr/>
            </a:lvl4pPr>
            <a:lvl5pPr marL="672203" indent="0">
              <a:buNone/>
              <a:defRPr/>
            </a:lvl5pPr>
          </a:lstStyle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854962" y="5132430"/>
            <a:ext cx="3585723" cy="45766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68" indent="0">
              <a:buNone/>
              <a:defRPr/>
            </a:lvl3pPr>
            <a:lvl4pPr marL="448135" indent="0">
              <a:buNone/>
              <a:defRPr/>
            </a:lvl4pPr>
            <a:lvl5pPr marL="672203" indent="0">
              <a:buNone/>
              <a:defRPr/>
            </a:lvl5pPr>
          </a:lstStyle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709546" y="5132430"/>
            <a:ext cx="3585723" cy="45766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68" indent="0">
              <a:buNone/>
              <a:defRPr/>
            </a:lvl3pPr>
            <a:lvl4pPr marL="448135" indent="0">
              <a:buNone/>
              <a:defRPr/>
            </a:lvl4pPr>
            <a:lvl5pPr marL="672203" indent="0">
              <a:buNone/>
              <a:defRPr/>
            </a:lvl5pPr>
          </a:lstStyle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6693936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2052647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493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426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75068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inAzure_rgb_Wht_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03" y="291069"/>
            <a:ext cx="2862678" cy="747151"/>
          </a:xfrm>
          <a:prstGeom prst="rect">
            <a:avLst/>
          </a:prstGeom>
        </p:spPr>
      </p:pic>
      <p:pic>
        <p:nvPicPr>
          <p:cNvPr id="4" name="Picture 3" descr="MSFT_logotype_rgb_Wht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827" y="6029989"/>
            <a:ext cx="1320935" cy="506082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4593272"/>
            <a:ext cx="6273418" cy="1794661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529" spc="0" baseline="0">
                <a:solidFill>
                  <a:srgbClr val="0054A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881138"/>
            <a:ext cx="9860610" cy="1801436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solidFill>
                  <a:srgbClr val="0054A6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40938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 Non-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800"/>
            <a:ext cx="11151917" cy="217749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3200" kern="1200" dirty="0" smtClean="0"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688843" indent="-342834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lang="en-US" sz="2800" kern="1200" dirty="0" smtClean="0"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0" indent="0">
              <a:spcBef>
                <a:spcPts val="0"/>
              </a:spcBef>
              <a:spcAft>
                <a:spcPts val="400"/>
              </a:spcAft>
              <a:buNone/>
              <a:defRPr sz="2000"/>
            </a:lvl3pPr>
            <a:lvl4pPr marL="0" indent="0">
              <a:spcBef>
                <a:spcPts val="0"/>
              </a:spcBef>
              <a:spcAft>
                <a:spcPts val="400"/>
              </a:spcAft>
              <a:buNone/>
              <a:defRPr/>
            </a:lvl4pPr>
            <a:lvl5pPr marL="342834" indent="-342834">
              <a:spcBef>
                <a:spcPts val="0"/>
              </a:spcBef>
              <a:spcAft>
                <a:spcPts val="400"/>
              </a:spcAft>
              <a:buFont typeface="Arial" pitchFamily="34" charset="0"/>
              <a:buChar char="•"/>
              <a:defRPr/>
            </a:lvl5pPr>
            <a:lvl6pPr marL="1033264" indent="-342834">
              <a:buFont typeface="Arial" pitchFamily="34" charset="0"/>
              <a:buChar char="•"/>
              <a:defRPr sz="2400"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</a:defRPr>
            </a:lvl6pPr>
            <a:lvl7pPr marL="1255472" indent="-225382">
              <a:defRPr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</a:defRPr>
            </a:lvl7pPr>
            <a:lvl8pPr marL="1487202" indent="-231730">
              <a:defRPr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</a:defRPr>
            </a:lvl8pPr>
          </a:lstStyle>
          <a:p>
            <a:pPr marL="346009" lvl="0" indent="-346009" algn="l" defTabSz="914188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</a:pPr>
            <a:r>
              <a:rPr lang="en-US" smtClean="0"/>
              <a:t>Click to edit Master text styles</a:t>
            </a:r>
          </a:p>
          <a:p>
            <a:pPr marL="346009" lvl="1" indent="-346009" algn="l" defTabSz="914188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</a:pPr>
            <a:r>
              <a:rPr lang="en-US" smtClean="0"/>
              <a:t>Second level</a:t>
            </a:r>
          </a:p>
          <a:p>
            <a:pPr marL="346009" lvl="2" indent="-346009" algn="l" defTabSz="914188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</a:pPr>
            <a:r>
              <a:rPr lang="en-US" smtClean="0"/>
              <a:t>Third level</a:t>
            </a:r>
          </a:p>
          <a:p>
            <a:pPr marL="346009" lvl="3" indent="-346009" algn="l" defTabSz="914188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</a:pPr>
            <a:r>
              <a:rPr lang="en-US" smtClean="0"/>
              <a:t>Fourth level</a:t>
            </a:r>
          </a:p>
          <a:p>
            <a:pPr marL="346009" lvl="4" indent="-346009" algn="l" defTabSz="914188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</a:pPr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3078" y="0"/>
            <a:ext cx="11151917" cy="7332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728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86" y="436420"/>
            <a:ext cx="11401220" cy="553998"/>
          </a:xfrm>
        </p:spPr>
        <p:txBody>
          <a:bodyPr/>
          <a:lstStyle>
            <a:lvl1pPr algn="l" defTabSz="91408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00" baseline="0" dirty="0">
                <a:ln w="3175">
                  <a:noFill/>
                </a:ln>
                <a:solidFill>
                  <a:schemeClr val="tx2">
                    <a:alpha val="99000"/>
                  </a:schemeClr>
                </a:soli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769200" y="6458928"/>
            <a:ext cx="398711" cy="365125"/>
          </a:xfrm>
          <a:prstGeom prst="rect">
            <a:avLst/>
          </a:prstGeom>
        </p:spPr>
        <p:txBody>
          <a:bodyPr lIns="76179" tIns="38089" rIns="76179" bIns="38089"/>
          <a:lstStyle/>
          <a:p>
            <a:fld id="{AF7B6F85-11A4-4F1A-92C8-9E8D77B47D4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65868" y="6569277"/>
            <a:ext cx="3860272" cy="253292"/>
          </a:xfrm>
          <a:prstGeom prst="rect">
            <a:avLst/>
          </a:prstGeom>
        </p:spPr>
        <p:txBody>
          <a:bodyPr vert="horz" lIns="76179" tIns="38089" rIns="76179" bIns="3808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804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86" y="436420"/>
            <a:ext cx="11401220" cy="553998"/>
          </a:xfrm>
        </p:spPr>
        <p:txBody>
          <a:bodyPr/>
          <a:lstStyle>
            <a:lvl1pPr algn="l" defTabSz="91408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00" baseline="0" dirty="0">
                <a:ln w="3175">
                  <a:noFill/>
                </a:ln>
                <a:solidFill>
                  <a:schemeClr val="tx2">
                    <a:alpha val="99000"/>
                  </a:schemeClr>
                </a:soli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769200" y="6458928"/>
            <a:ext cx="398711" cy="365125"/>
          </a:xfrm>
          <a:prstGeom prst="rect">
            <a:avLst/>
          </a:prstGeom>
        </p:spPr>
        <p:txBody>
          <a:bodyPr lIns="76179" tIns="38089" rIns="76179" bIns="38089"/>
          <a:lstStyle/>
          <a:p>
            <a:fld id="{AF7B6F85-11A4-4F1A-92C8-9E8D77B47D4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65868" y="6569277"/>
            <a:ext cx="3860272" cy="253292"/>
          </a:xfrm>
          <a:prstGeom prst="rect">
            <a:avLst/>
          </a:prstGeom>
        </p:spPr>
        <p:txBody>
          <a:bodyPr vert="horz" lIns="76179" tIns="38089" rIns="76179" bIns="3808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2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86" y="436420"/>
            <a:ext cx="11401220" cy="553998"/>
          </a:xfrm>
        </p:spPr>
        <p:txBody>
          <a:bodyPr/>
          <a:lstStyle>
            <a:lvl1pPr algn="l" defTabSz="91408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00" baseline="0" dirty="0">
                <a:ln w="3175">
                  <a:noFill/>
                </a:ln>
                <a:solidFill>
                  <a:schemeClr val="tx2">
                    <a:alpha val="99000"/>
                  </a:schemeClr>
                </a:soli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769200" y="6458928"/>
            <a:ext cx="398711" cy="365125"/>
          </a:xfrm>
          <a:prstGeom prst="rect">
            <a:avLst/>
          </a:prstGeom>
        </p:spPr>
        <p:txBody>
          <a:bodyPr lIns="76179" tIns="38089" rIns="76179" bIns="38089"/>
          <a:lstStyle/>
          <a:p>
            <a:fld id="{AF7B6F85-11A4-4F1A-92C8-9E8D77B47D4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65868" y="6569277"/>
            <a:ext cx="3860272" cy="253292"/>
          </a:xfrm>
          <a:prstGeom prst="rect">
            <a:avLst/>
          </a:prstGeom>
        </p:spPr>
        <p:txBody>
          <a:bodyPr vert="horz" lIns="76179" tIns="38089" rIns="76179" bIns="3808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150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86" y="436420"/>
            <a:ext cx="11401220" cy="553998"/>
          </a:xfrm>
        </p:spPr>
        <p:txBody>
          <a:bodyPr/>
          <a:lstStyle>
            <a:lvl1pPr algn="l" defTabSz="91408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00" baseline="0" dirty="0">
                <a:ln w="3175">
                  <a:noFill/>
                </a:ln>
                <a:solidFill>
                  <a:schemeClr val="tx2">
                    <a:alpha val="99000"/>
                  </a:schemeClr>
                </a:soli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769200" y="6458928"/>
            <a:ext cx="398711" cy="365125"/>
          </a:xfrm>
          <a:prstGeom prst="rect">
            <a:avLst/>
          </a:prstGeom>
        </p:spPr>
        <p:txBody>
          <a:bodyPr lIns="76179" tIns="38089" rIns="76179" bIns="38089"/>
          <a:lstStyle/>
          <a:p>
            <a:fld id="{AF7B6F85-11A4-4F1A-92C8-9E8D77B47D4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65868" y="6569277"/>
            <a:ext cx="3860272" cy="253292"/>
          </a:xfrm>
          <a:prstGeom prst="rect">
            <a:avLst/>
          </a:prstGeom>
        </p:spPr>
        <p:txBody>
          <a:bodyPr vert="horz" lIns="76179" tIns="38089" rIns="76179" bIns="3808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6604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85" y="436418"/>
            <a:ext cx="11401220" cy="553997"/>
          </a:xfrm>
        </p:spPr>
        <p:txBody>
          <a:bodyPr/>
          <a:lstStyle>
            <a:lvl1pPr algn="l" defTabSz="9142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19" b="0" kern="1200" cap="none" spc="-100" baseline="0" dirty="0">
                <a:ln w="3175">
                  <a:noFill/>
                </a:ln>
                <a:solidFill>
                  <a:schemeClr val="tx2">
                    <a:alpha val="99000"/>
                  </a:schemeClr>
                </a:soli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769197" y="6458928"/>
            <a:ext cx="398711" cy="365125"/>
          </a:xfrm>
          <a:prstGeom prst="rect">
            <a:avLst/>
          </a:prstGeom>
        </p:spPr>
        <p:txBody>
          <a:bodyPr lIns="93278" tIns="46639" rIns="93278" bIns="46639"/>
          <a:lstStyle/>
          <a:p>
            <a:fld id="{AF7B6F85-11A4-4F1A-92C8-9E8D77B47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367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D35F5-DD39-4458-8CCB-CE26EAB03FE1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7B6F85-11A4-4F1A-92C8-9E8D77B47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02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1105" y="3877271"/>
            <a:ext cx="6273417" cy="1794661"/>
          </a:xfrm>
          <a:noFill/>
        </p:spPr>
        <p:txBody>
          <a:bodyPr lIns="146286" tIns="109714" rIns="146286" bIns="109714">
            <a:noAutofit/>
          </a:bodyPr>
          <a:lstStyle>
            <a:lvl1pPr marL="0" indent="0">
              <a:spcBef>
                <a:spcPts val="0"/>
              </a:spcBef>
              <a:buNone/>
              <a:defRPr sz="3431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3" y="2075840"/>
            <a:ext cx="9860610" cy="1801436"/>
          </a:xfrm>
          <a:noFill/>
        </p:spPr>
        <p:txBody>
          <a:bodyPr lIns="146286" tIns="91429" rIns="146286" bIns="91429" anchor="t" anchorCtr="0"/>
          <a:lstStyle>
            <a:lvl1pPr>
              <a:defRPr sz="5882" spc="-99" baseline="0">
                <a:solidFill>
                  <a:srgbClr val="00188F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5" y="560065"/>
            <a:ext cx="2599604" cy="38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977_Azure_Cloud_Full_09111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2" r="35790" b="16230"/>
          <a:stretch/>
        </p:blipFill>
        <p:spPr>
          <a:xfrm>
            <a:off x="5529300" y="0"/>
            <a:ext cx="6662701" cy="6858001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3"/>
            <a:ext cx="11653523" cy="1796217"/>
          </a:xfrm>
          <a:noFill/>
        </p:spPr>
        <p:txBody>
          <a:bodyPr tIns="91429" bIns="91429" anchor="t" anchorCtr="0"/>
          <a:lstStyle>
            <a:lvl1pPr>
              <a:defRPr sz="8627" spc="-99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Section 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35351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2052647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41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321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1104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 Non-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800"/>
            <a:ext cx="11151917" cy="217749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3200" kern="1200" dirty="0" smtClean="0"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688843" indent="-342834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lang="en-US" sz="2800" kern="1200" dirty="0" smtClean="0"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0" indent="0">
              <a:spcBef>
                <a:spcPts val="0"/>
              </a:spcBef>
              <a:spcAft>
                <a:spcPts val="400"/>
              </a:spcAft>
              <a:buNone/>
              <a:defRPr sz="2000"/>
            </a:lvl3pPr>
            <a:lvl4pPr marL="0" indent="0">
              <a:spcBef>
                <a:spcPts val="0"/>
              </a:spcBef>
              <a:spcAft>
                <a:spcPts val="400"/>
              </a:spcAft>
              <a:buNone/>
              <a:defRPr/>
            </a:lvl4pPr>
            <a:lvl5pPr marL="342834" indent="-342834">
              <a:spcBef>
                <a:spcPts val="0"/>
              </a:spcBef>
              <a:spcAft>
                <a:spcPts val="400"/>
              </a:spcAft>
              <a:buFont typeface="Arial" pitchFamily="34" charset="0"/>
              <a:buChar char="•"/>
              <a:defRPr/>
            </a:lvl5pPr>
            <a:lvl6pPr marL="1033264" indent="-342834">
              <a:buFont typeface="Arial" pitchFamily="34" charset="0"/>
              <a:buChar char="•"/>
              <a:defRPr sz="2400"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</a:defRPr>
            </a:lvl6pPr>
            <a:lvl7pPr marL="1255472" indent="-225382">
              <a:defRPr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</a:defRPr>
            </a:lvl7pPr>
            <a:lvl8pPr marL="1487202" indent="-231730">
              <a:defRPr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</a:defRPr>
            </a:lvl8pPr>
          </a:lstStyle>
          <a:p>
            <a:pPr marL="346009" lvl="0" indent="-346009" algn="l" defTabSz="914188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</a:pPr>
            <a:r>
              <a:rPr lang="en-US" smtClean="0"/>
              <a:t>Click to edit Master text styles</a:t>
            </a:r>
          </a:p>
          <a:p>
            <a:pPr marL="346009" lvl="1" indent="-346009" algn="l" defTabSz="914188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</a:pPr>
            <a:r>
              <a:rPr lang="en-US" smtClean="0"/>
              <a:t>Second level</a:t>
            </a:r>
          </a:p>
          <a:p>
            <a:pPr marL="346009" lvl="2" indent="-346009" algn="l" defTabSz="914188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</a:pPr>
            <a:r>
              <a:rPr lang="en-US" smtClean="0"/>
              <a:t>Third level</a:t>
            </a:r>
          </a:p>
          <a:p>
            <a:pPr marL="346009" lvl="3" indent="-346009" algn="l" defTabSz="914188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</a:pPr>
            <a:r>
              <a:rPr lang="en-US" smtClean="0"/>
              <a:t>Fourth level</a:t>
            </a:r>
          </a:p>
          <a:p>
            <a:pPr marL="346009" lvl="4" indent="-346009" algn="l" defTabSz="914188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</a:pPr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3078" y="0"/>
            <a:ext cx="11151917" cy="7332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6427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86" y="436420"/>
            <a:ext cx="11401220" cy="553998"/>
          </a:xfrm>
        </p:spPr>
        <p:txBody>
          <a:bodyPr/>
          <a:lstStyle>
            <a:lvl1pPr algn="l" defTabSz="91408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100" baseline="0" dirty="0">
                <a:ln w="3175">
                  <a:noFill/>
                </a:ln>
                <a:solidFill>
                  <a:schemeClr val="tx2">
                    <a:alpha val="99000"/>
                  </a:schemeClr>
                </a:soli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769200" y="6458928"/>
            <a:ext cx="398711" cy="365125"/>
          </a:xfrm>
          <a:prstGeom prst="rect">
            <a:avLst/>
          </a:prstGeom>
        </p:spPr>
        <p:txBody>
          <a:bodyPr lIns="76179" tIns="38089" rIns="76179" bIns="38089"/>
          <a:lstStyle/>
          <a:p>
            <a:fld id="{AF7B6F85-11A4-4F1A-92C8-9E8D77B47D4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65868" y="6569277"/>
            <a:ext cx="3860272" cy="253292"/>
          </a:xfrm>
          <a:prstGeom prst="rect">
            <a:avLst/>
          </a:prstGeom>
        </p:spPr>
        <p:txBody>
          <a:bodyPr vert="horz" lIns="76179" tIns="38089" rIns="76179" bIns="3808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783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1105" y="3877271"/>
            <a:ext cx="6273417" cy="1794661"/>
          </a:xfrm>
          <a:noFill/>
        </p:spPr>
        <p:txBody>
          <a:bodyPr lIns="146286" tIns="109714" rIns="146286" bIns="109714">
            <a:noAutofit/>
          </a:bodyPr>
          <a:lstStyle>
            <a:lvl1pPr marL="0" indent="0">
              <a:spcBef>
                <a:spcPts val="0"/>
              </a:spcBef>
              <a:buNone/>
              <a:defRPr sz="3431" spc="0" baseline="0">
                <a:solidFill>
                  <a:srgbClr val="00188F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Speaker Name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69303" y="2075840"/>
            <a:ext cx="9860610" cy="1801436"/>
          </a:xfrm>
          <a:noFill/>
        </p:spPr>
        <p:txBody>
          <a:bodyPr lIns="146286" tIns="91429" rIns="146286" bIns="91429" anchor="t" anchorCtr="0"/>
          <a:lstStyle>
            <a:lvl1pPr>
              <a:defRPr sz="5882" spc="-99" baseline="0">
                <a:solidFill>
                  <a:srgbClr val="00188F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70943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48" y="322264"/>
            <a:ext cx="11151917" cy="666387"/>
          </a:xfrm>
          <a:prstGeom prst="rect">
            <a:avLst/>
          </a:prstGeom>
        </p:spPr>
        <p:txBody>
          <a:bodyPr lIns="91450" tIns="45726" rIns="91450" bIns="45726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801"/>
            <a:ext cx="11151917" cy="1973561"/>
          </a:xfrm>
          <a:prstGeom prst="rect">
            <a:avLst/>
          </a:prstGeom>
        </p:spPr>
        <p:txBody>
          <a:bodyPr lIns="91450" tIns="45726" rIns="91450" bIns="4572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06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4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2"/>
            <a:ext cx="11655840" cy="899665"/>
          </a:xfrm>
          <a:prstGeom prst="rect">
            <a:avLst/>
          </a:prstGeom>
        </p:spPr>
        <p:txBody>
          <a:bodyPr vert="horz" wrap="square" lIns="146286" tIns="91429" rIns="146286" bIns="91429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9"/>
            <a:ext cx="11653520" cy="2052030"/>
          </a:xfrm>
          <a:prstGeom prst="rect">
            <a:avLst/>
          </a:prstGeom>
        </p:spPr>
        <p:txBody>
          <a:bodyPr vert="horz" wrap="square" lIns="146286" tIns="91429" rIns="146286" bIns="91429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032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250" rtl="0" eaLnBrk="1" latinLnBrk="0" hangingPunct="1">
        <a:lnSpc>
          <a:spcPct val="90000"/>
        </a:lnSpc>
        <a:spcBef>
          <a:spcPct val="0"/>
        </a:spcBef>
        <a:buNone/>
        <a:defRPr lang="en-US" sz="5294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336102" marR="0" indent="-336102" algn="l" defTabSz="91425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82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72618" marR="0" indent="-236516" algn="l" defTabSz="91425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84238" marR="0" indent="-224068" algn="l" defTabSz="91425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08305" marR="0" indent="-224068" algn="l" defTabSz="91425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32373" marR="0" indent="-224068" algn="l" defTabSz="91425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186" indent="-228563" algn="l" defTabSz="91425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313" indent="-228563" algn="l" defTabSz="91425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438" indent="-228563" algn="l" defTabSz="91425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4" indent="-228563" algn="l" defTabSz="91425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25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250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375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0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626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2750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199876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000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6977_Azure_Cloud_Full_091112.jpg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2" r="35790" b="16230"/>
          <a:stretch/>
        </p:blipFill>
        <p:spPr>
          <a:xfrm>
            <a:off x="5529300" y="0"/>
            <a:ext cx="6662701" cy="68580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2"/>
            <a:ext cx="11655840" cy="899665"/>
          </a:xfrm>
          <a:prstGeom prst="rect">
            <a:avLst/>
          </a:prstGeom>
        </p:spPr>
        <p:txBody>
          <a:bodyPr vert="horz" wrap="square" lIns="146286" tIns="91429" rIns="146286" bIns="91429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9"/>
            <a:ext cx="11653520" cy="2052030"/>
          </a:xfrm>
          <a:prstGeom prst="rect">
            <a:avLst/>
          </a:prstGeom>
        </p:spPr>
        <p:txBody>
          <a:bodyPr vert="horz" wrap="square" lIns="146286" tIns="91429" rIns="146286" bIns="91429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34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250" rtl="0" eaLnBrk="1" latinLnBrk="0" hangingPunct="1">
        <a:lnSpc>
          <a:spcPct val="90000"/>
        </a:lnSpc>
        <a:spcBef>
          <a:spcPct val="0"/>
        </a:spcBef>
        <a:buNone/>
        <a:defRPr lang="en-US" sz="5294" b="0" kern="1200" cap="none" spc="-100" baseline="0" dirty="0" smtClean="0">
          <a:ln w="3175">
            <a:noFill/>
          </a:ln>
          <a:solidFill>
            <a:schemeClr val="accent6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336102" marR="0" indent="-336102" algn="l" defTabSz="91425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823" kern="1200" spc="0" baseline="0">
          <a:solidFill>
            <a:schemeClr val="accent6"/>
          </a:solidFill>
          <a:latin typeface="+mj-lt"/>
          <a:ea typeface="+mn-ea"/>
          <a:cs typeface="+mn-cs"/>
        </a:defRPr>
      </a:lvl1pPr>
      <a:lvl2pPr marL="572618" marR="0" indent="-236516" algn="l" defTabSz="91425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solidFill>
            <a:schemeClr val="accent6"/>
          </a:solidFill>
          <a:latin typeface="+mn-lt"/>
          <a:ea typeface="+mn-ea"/>
          <a:cs typeface="+mn-cs"/>
        </a:defRPr>
      </a:lvl2pPr>
      <a:lvl3pPr marL="784238" marR="0" indent="-224068" algn="l" defTabSz="91425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solidFill>
            <a:schemeClr val="accent6"/>
          </a:solidFill>
          <a:latin typeface="+mn-lt"/>
          <a:ea typeface="+mn-ea"/>
          <a:cs typeface="+mn-cs"/>
        </a:defRPr>
      </a:lvl3pPr>
      <a:lvl4pPr marL="1008305" marR="0" indent="-224068" algn="l" defTabSz="91425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solidFill>
            <a:schemeClr val="accent6"/>
          </a:solidFill>
          <a:latin typeface="+mn-lt"/>
          <a:ea typeface="+mn-ea"/>
          <a:cs typeface="+mn-cs"/>
        </a:defRPr>
      </a:lvl4pPr>
      <a:lvl5pPr marL="1232373" marR="0" indent="-224068" algn="l" defTabSz="91425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solidFill>
            <a:schemeClr val="accent6"/>
          </a:solidFill>
          <a:latin typeface="+mn-lt"/>
          <a:ea typeface="+mn-ea"/>
          <a:cs typeface="+mn-cs"/>
        </a:defRPr>
      </a:lvl5pPr>
      <a:lvl6pPr marL="2514186" indent="-228563" algn="l" defTabSz="91425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313" indent="-228563" algn="l" defTabSz="91425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438" indent="-228563" algn="l" defTabSz="91425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4" indent="-228563" algn="l" defTabSz="91425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25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250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375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0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626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2750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199876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000" algn="l" defTabSz="91425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://codingoutloud.files.wordpress.com/2006/10/mvp_fullcolor_forscreen1.pn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Bill Wilder</a:t>
            </a:r>
          </a:p>
          <a:p>
            <a:r>
              <a:rPr lang="en-US" dirty="0" smtClean="0"/>
              <a:t>Mark Eisenberg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Azure in 3 Minutes or Less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42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This is ME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32034"/>
            <a:ext cx="11151917" cy="4826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Cloud and mobile, </a:t>
            </a:r>
            <a:r>
              <a:rPr lang="en-US" dirty="0" err="1" smtClean="0"/>
              <a:t>ummm</a:t>
            </a:r>
            <a:r>
              <a:rPr lang="en-US" dirty="0" smtClean="0"/>
              <a:t>… Visionary? Evangelist?</a:t>
            </a:r>
          </a:p>
          <a:p>
            <a:r>
              <a:rPr lang="en-US" dirty="0" smtClean="0"/>
              <a:t>Developer by background</a:t>
            </a:r>
          </a:p>
          <a:p>
            <a:r>
              <a:rPr lang="en-US" dirty="0" smtClean="0"/>
              <a:t>Spent 17 years in semiconductor sales most notably with Intel</a:t>
            </a:r>
          </a:p>
          <a:p>
            <a:r>
              <a:rPr lang="en-US" dirty="0" smtClean="0"/>
              <a:t>Joined Microsoft in 2006</a:t>
            </a:r>
          </a:p>
          <a:p>
            <a:pPr lvl="1"/>
            <a:r>
              <a:rPr lang="en-US" dirty="0" smtClean="0"/>
              <a:t>Founding member of the US Windows Azure sales team in 2009</a:t>
            </a:r>
          </a:p>
          <a:p>
            <a:r>
              <a:rPr lang="en-US" dirty="0" smtClean="0"/>
              <a:t>Joined a boutique consulting firm in NYC in 2012</a:t>
            </a:r>
          </a:p>
          <a:p>
            <a:pPr lvl="1"/>
            <a:r>
              <a:rPr lang="en-US" dirty="0" smtClean="0"/>
              <a:t>Plan was to transform the firm in to a cloud and mobile specialist</a:t>
            </a:r>
          </a:p>
          <a:p>
            <a:r>
              <a:rPr lang="en-US" dirty="0" smtClean="0"/>
              <a:t>Currently in search of my next gig</a:t>
            </a:r>
          </a:p>
          <a:p>
            <a:r>
              <a:rPr lang="en-US" dirty="0" smtClean="0"/>
              <a:t>LinkedIn.com/in/</a:t>
            </a:r>
            <a:r>
              <a:rPr lang="en-US" dirty="0" err="1" smtClean="0"/>
              <a:t>mheisenberg</a:t>
            </a:r>
            <a:r>
              <a:rPr lang="en-US" dirty="0" smtClean="0"/>
              <a:t> &amp; @</a:t>
            </a:r>
            <a:r>
              <a:rPr lang="en-US" dirty="0" err="1" smtClean="0"/>
              <a:t>AzureBizAndTech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36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Bill Wilder?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4843" y="-51514"/>
            <a:ext cx="12230243" cy="693684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en-US" sz="4400" i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001" y="1651872"/>
            <a:ext cx="5745536" cy="3218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codingoutloud.files.wordpress.com/2006/10/mvp_fullcolor_forscreen1.png?w=95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993" y="4731589"/>
            <a:ext cx="1455803" cy="172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987" y="203168"/>
            <a:ext cx="5080000" cy="18762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943" y="4731588"/>
            <a:ext cx="3356595" cy="16320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7740995" y="6125073"/>
            <a:ext cx="4912520" cy="85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www.devpartners.com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587258" y="1906525"/>
            <a:ext cx="4465927" cy="85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/>
              <a:t>www.bostonazure.org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60525" y="-51514"/>
            <a:ext cx="6514448" cy="85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/>
              <a:t>www.cloudarchitecturepatterns.com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74" y="688545"/>
            <a:ext cx="4748043" cy="546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28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5294056"/>
          </a:xfrm>
        </p:spPr>
        <p:txBody>
          <a:bodyPr/>
          <a:lstStyle/>
          <a:p>
            <a:r>
              <a:rPr lang="en-US" dirty="0" smtClean="0"/>
              <a:t>PaaS + </a:t>
            </a:r>
            <a:r>
              <a:rPr lang="en-US" dirty="0" err="1" smtClean="0"/>
              <a:t>IaaS</a:t>
            </a:r>
            <a:r>
              <a:rPr lang="en-US" dirty="0" smtClean="0"/>
              <a:t> + Services</a:t>
            </a:r>
          </a:p>
          <a:p>
            <a:r>
              <a:rPr lang="en-US" dirty="0" smtClean="0"/>
              <a:t>OS Independent</a:t>
            </a:r>
          </a:p>
          <a:p>
            <a:r>
              <a:rPr lang="en-US" dirty="0" smtClean="0"/>
              <a:t>Management via:</a:t>
            </a:r>
          </a:p>
          <a:p>
            <a:pPr lvl="1"/>
            <a:r>
              <a:rPr lang="en-US" dirty="0" smtClean="0"/>
              <a:t>Portal</a:t>
            </a:r>
          </a:p>
          <a:p>
            <a:pPr lvl="1"/>
            <a:r>
              <a:rPr lang="en-US" dirty="0" smtClean="0"/>
              <a:t>REST API</a:t>
            </a:r>
          </a:p>
          <a:p>
            <a:pPr lvl="1"/>
            <a:r>
              <a:rPr lang="en-US" dirty="0" smtClean="0"/>
              <a:t>PowerShell Scripts</a:t>
            </a:r>
          </a:p>
          <a:p>
            <a:pPr lvl="1"/>
            <a:r>
              <a:rPr lang="en-US" dirty="0" smtClean="0"/>
              <a:t>System Center, Many Others…</a:t>
            </a:r>
          </a:p>
          <a:p>
            <a:r>
              <a:rPr lang="en-US" dirty="0"/>
              <a:t>6</a:t>
            </a:r>
            <a:r>
              <a:rPr lang="en-US" dirty="0" smtClean="0"/>
              <a:t> Formal SDKs</a:t>
            </a:r>
          </a:p>
          <a:p>
            <a:pPr lvl="1"/>
            <a:r>
              <a:rPr lang="en-US" dirty="0" smtClean="0"/>
              <a:t>4½ are for open source languages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Differentiators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2433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5841642"/>
          </a:xfrm>
        </p:spPr>
        <p:txBody>
          <a:bodyPr/>
          <a:lstStyle/>
          <a:p>
            <a:r>
              <a:rPr lang="en-US" dirty="0" smtClean="0"/>
              <a:t>World-class </a:t>
            </a:r>
            <a:r>
              <a:rPr lang="en-US" dirty="0"/>
              <a:t>Datacenters</a:t>
            </a:r>
          </a:p>
          <a:p>
            <a:pPr lvl="1"/>
            <a:r>
              <a:rPr lang="en-US" dirty="0"/>
              <a:t>Secure (physical and cyber)</a:t>
            </a:r>
          </a:p>
          <a:p>
            <a:pPr lvl="1"/>
            <a:r>
              <a:rPr lang="en-US" dirty="0"/>
              <a:t>Up to date infrastructure</a:t>
            </a:r>
          </a:p>
          <a:p>
            <a:pPr lvl="1"/>
            <a:r>
              <a:rPr lang="en-US" dirty="0"/>
              <a:t>Industry </a:t>
            </a:r>
            <a:r>
              <a:rPr lang="en-US" dirty="0" smtClean="0"/>
              <a:t>certifications</a:t>
            </a:r>
          </a:p>
          <a:p>
            <a:pPr lvl="1"/>
            <a:r>
              <a:rPr lang="en-US" dirty="0" smtClean="0"/>
              <a:t>Geographically distributed</a:t>
            </a:r>
            <a:endParaRPr lang="en-US" dirty="0"/>
          </a:p>
          <a:p>
            <a:r>
              <a:rPr lang="en-US" dirty="0"/>
              <a:t>Redundancy at all levels</a:t>
            </a:r>
          </a:p>
          <a:p>
            <a:pPr lvl="1"/>
            <a:r>
              <a:rPr lang="en-US" dirty="0"/>
              <a:t>Including paired datacenters &gt;500 miles apart</a:t>
            </a:r>
          </a:p>
          <a:p>
            <a:r>
              <a:rPr lang="en-US" dirty="0" smtClean="0"/>
              <a:t>Curated</a:t>
            </a:r>
          </a:p>
          <a:p>
            <a:pPr lvl="1"/>
            <a:r>
              <a:rPr lang="en-US" dirty="0" smtClean="0"/>
              <a:t>Superstar </a:t>
            </a:r>
            <a:r>
              <a:rPr lang="en-US" dirty="0"/>
              <a:t>team</a:t>
            </a:r>
          </a:p>
          <a:p>
            <a:pPr lvl="1"/>
            <a:r>
              <a:rPr lang="en-US" dirty="0"/>
              <a:t>Market-driven </a:t>
            </a:r>
            <a:endParaRPr lang="en-US" dirty="0" smtClean="0"/>
          </a:p>
          <a:p>
            <a:pPr lvl="1"/>
            <a:r>
              <a:rPr lang="en-US" dirty="0" smtClean="0"/>
              <a:t>App Store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Differentiators (cont.)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4866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Integrated Surface Area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606299"/>
            <a:ext cx="1187767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1633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2655641"/>
          </a:xfrm>
        </p:spPr>
        <p:txBody>
          <a:bodyPr/>
          <a:lstStyle/>
          <a:p>
            <a:r>
              <a:rPr lang="en-US" dirty="0" smtClean="0"/>
              <a:t>Windows Azure Store</a:t>
            </a:r>
          </a:p>
          <a:p>
            <a:r>
              <a:rPr lang="en-US" dirty="0" smtClean="0"/>
              <a:t>Data Sources (via API)</a:t>
            </a:r>
          </a:p>
          <a:p>
            <a:r>
              <a:rPr lang="en-US" dirty="0" smtClean="0"/>
              <a:t>Monitoring Services</a:t>
            </a:r>
          </a:p>
          <a:p>
            <a:r>
              <a:rPr lang="en-US" dirty="0" smtClean="0"/>
              <a:t>Databases (MySQL, </a:t>
            </a:r>
            <a:r>
              <a:rPr lang="en-US" dirty="0" err="1" smtClean="0"/>
              <a:t>MongoDB</a:t>
            </a:r>
            <a:r>
              <a:rPr lang="en-US" dirty="0" smtClean="0"/>
              <a:t>, others)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Curated 3</a:t>
            </a:r>
            <a:r>
              <a:rPr lang="en-US" baseline="30000" dirty="0" smtClean="0"/>
              <a:t>rd</a:t>
            </a:r>
            <a:r>
              <a:rPr lang="en-US" dirty="0" smtClean="0"/>
              <a:t>-Party Ecosystem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7349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zure_PPT_template 1">
  <a:themeElements>
    <a:clrScheme name="Custom 6">
      <a:dk1>
        <a:srgbClr val="505050"/>
      </a:dk1>
      <a:lt1>
        <a:srgbClr val="FFFFFF"/>
      </a:lt1>
      <a:dk2>
        <a:srgbClr val="00188F"/>
      </a:dk2>
      <a:lt2>
        <a:srgbClr val="D2D2D2"/>
      </a:lt2>
      <a:accent1>
        <a:srgbClr val="00BCF2"/>
      </a:accent1>
      <a:accent2>
        <a:srgbClr val="00D8CC"/>
      </a:accent2>
      <a:accent3>
        <a:srgbClr val="7FBA00"/>
      </a:accent3>
      <a:accent4>
        <a:srgbClr val="BAD80A"/>
      </a:accent4>
      <a:accent5>
        <a:srgbClr val="969696"/>
      </a:accent5>
      <a:accent6>
        <a:srgbClr val="000000"/>
      </a:accent6>
      <a:hlink>
        <a:srgbClr val="00BCF2"/>
      </a:hlink>
      <a:folHlink>
        <a:srgbClr val="00BCF2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182880" tIns="146304" rIns="182880" bIns="146304" rtlCol="0">
        <a:spAutoFit/>
      </a:bodyPr>
      <a:lstStyle>
        <a:defPPr>
          <a:lnSpc>
            <a:spcPct val="90000"/>
          </a:lnSpc>
          <a:defRPr sz="2400" dirty="0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Azure Fall 2012 Theme">
  <a:themeElements>
    <a:clrScheme name="Custom 6">
      <a:dk1>
        <a:srgbClr val="505050"/>
      </a:dk1>
      <a:lt1>
        <a:srgbClr val="FFFFFF"/>
      </a:lt1>
      <a:dk2>
        <a:srgbClr val="00188F"/>
      </a:dk2>
      <a:lt2>
        <a:srgbClr val="D2D2D2"/>
      </a:lt2>
      <a:accent1>
        <a:srgbClr val="00BCF2"/>
      </a:accent1>
      <a:accent2>
        <a:srgbClr val="00D8CC"/>
      </a:accent2>
      <a:accent3>
        <a:srgbClr val="7FBA00"/>
      </a:accent3>
      <a:accent4>
        <a:srgbClr val="BAD80A"/>
      </a:accent4>
      <a:accent5>
        <a:srgbClr val="969696"/>
      </a:accent5>
      <a:accent6>
        <a:srgbClr val="000000"/>
      </a:accent6>
      <a:hlink>
        <a:srgbClr val="00BCF2"/>
      </a:hlink>
      <a:folHlink>
        <a:srgbClr val="00BCF2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182880" tIns="146304" rIns="182880" bIns="146304" rtlCol="0">
        <a:spAutoFit/>
      </a:bodyPr>
      <a:lstStyle>
        <a:defPPr>
          <a:lnSpc>
            <a:spcPct val="90000"/>
          </a:lnSpc>
          <a:defRPr sz="2400" dirty="0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Azure Fall 2012 Theme" id="{53803C75-058C-4314-A01A-0AF7497D8BD5}" vid="{7FF16856-43FE-4604-B371-5128EB0CEDB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3498</TotalTime>
  <Words>190</Words>
  <Application>Microsoft Office PowerPoint</Application>
  <PresentationFormat>Custom</PresentationFormat>
  <Paragraphs>46</Paragraphs>
  <Slides>7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Azure_PPT_template 1</vt:lpstr>
      <vt:lpstr>Azure Fall 2012 Theme</vt:lpstr>
      <vt:lpstr>Windows Azure in 3 Minutes or Less</vt:lpstr>
      <vt:lpstr>This is ME</vt:lpstr>
      <vt:lpstr>Who is Bill Wilder?</vt:lpstr>
      <vt:lpstr>Key Differentiators</vt:lpstr>
      <vt:lpstr>Key Differentiators (cont.)</vt:lpstr>
      <vt:lpstr>Integrated Surface Area</vt:lpstr>
      <vt:lpstr>Curated 3rd-Party Ecosystem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Windows Azure in 3 Minutes or Less</dc:title>
  <dc:creator>Mark Eisenberg</dc:creator>
  <cp:lastModifiedBy>CodingOnlyLaptop</cp:lastModifiedBy>
  <cp:revision>20</cp:revision>
  <dcterms:created xsi:type="dcterms:W3CDTF">2013-04-25T19:04:42Z</dcterms:created>
  <dcterms:modified xsi:type="dcterms:W3CDTF">2013-04-30T21:15:20Z</dcterms:modified>
</cp:coreProperties>
</file>