
<file path=[Content_Types].xml><?xml version="1.0" encoding="utf-8"?>
<Types xmlns="http://schemas.openxmlformats.org/package/2006/content-types">
  <Default Extension="png" ContentType="image/png"/>
  <Default Extension="jpeg" ContentType="image/jpeg"/>
  <Default Extension="wmf" ContentType="image/x-wmf"/>
  <Default Extension="rels" ContentType="application/vnd.openxmlformats-package.relationships+xml"/>
  <Default Extension="xml" ContentType="application/xml"/>
  <Default Extension="tiff" ContentType="image/tiff"/>
  <Default Extension="jpg" ContentType="image/jpeg"/>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theme/theme2.xml" ContentType="application/vnd.openxmlformats-officedocument.theme+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theme/theme3.xml" ContentType="application/vnd.openxmlformats-officedocument.theme+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theme/theme4.xml" ContentType="application/vnd.openxmlformats-officedocument.theme+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theme/theme5.xml" ContentType="application/vnd.openxmlformats-officedocument.theme+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theme/theme6.xml" ContentType="application/vnd.openxmlformats-officedocument.theme+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slideLayouts/slideLayout96.xml" ContentType="application/vnd.openxmlformats-officedocument.presentationml.slideLayout+xml"/>
  <Override PartName="/ppt/slideLayouts/slideLayout97.xml" ContentType="application/vnd.openxmlformats-officedocument.presentationml.slideLayout+xml"/>
  <Override PartName="/ppt/slideLayouts/slideLayout98.xml" ContentType="application/vnd.openxmlformats-officedocument.presentationml.slideLayout+xml"/>
  <Override PartName="/ppt/slideLayouts/slideLayout99.xml" ContentType="application/vnd.openxmlformats-officedocument.presentationml.slideLayout+xml"/>
  <Override PartName="/ppt/slideLayouts/slideLayout100.xml" ContentType="application/vnd.openxmlformats-officedocument.presentationml.slideLayout+xml"/>
  <Override PartName="/ppt/slideLayouts/slideLayout101.xml" ContentType="application/vnd.openxmlformats-officedocument.presentationml.slideLayout+xml"/>
  <Override PartName="/ppt/slideLayouts/slideLayout102.xml" ContentType="application/vnd.openxmlformats-officedocument.presentationml.slideLayout+xml"/>
  <Override PartName="/ppt/slideLayouts/slideLayout103.xml" ContentType="application/vnd.openxmlformats-officedocument.presentationml.slideLayout+xml"/>
  <Override PartName="/ppt/slideLayouts/slideLayout104.xml" ContentType="application/vnd.openxmlformats-officedocument.presentationml.slideLayout+xml"/>
  <Override PartName="/ppt/slideLayouts/slideLayout105.xml" ContentType="application/vnd.openxmlformats-officedocument.presentationml.slideLayout+xml"/>
  <Override PartName="/ppt/slideLayouts/slideLayout106.xml" ContentType="application/vnd.openxmlformats-officedocument.presentationml.slideLayout+xml"/>
  <Override PartName="/ppt/theme/theme7.xml" ContentType="application/vnd.openxmlformats-officedocument.theme+xml"/>
  <Override PartName="/ppt/theme/theme8.xml" ContentType="application/vnd.openxmlformats-officedocument.theme+xml"/>
  <Override PartName="/ppt/theme/theme9.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 id="2147483660" r:id="rId5"/>
    <p:sldMasterId id="2147483689" r:id="rId6"/>
    <p:sldMasterId id="2147483704" r:id="rId7"/>
    <p:sldMasterId id="2147483721" r:id="rId8"/>
    <p:sldMasterId id="2147483738" r:id="rId9"/>
    <p:sldMasterId id="2147483755" r:id="rId10"/>
  </p:sldMasterIdLst>
  <p:notesMasterIdLst>
    <p:notesMasterId r:id="rId78"/>
  </p:notesMasterIdLst>
  <p:handoutMasterIdLst>
    <p:handoutMasterId r:id="rId79"/>
  </p:handoutMasterIdLst>
  <p:sldIdLst>
    <p:sldId id="549" r:id="rId11"/>
    <p:sldId id="661" r:id="rId12"/>
    <p:sldId id="664" r:id="rId13"/>
    <p:sldId id="603" r:id="rId14"/>
    <p:sldId id="695" r:id="rId15"/>
    <p:sldId id="666" r:id="rId16"/>
    <p:sldId id="665" r:id="rId17"/>
    <p:sldId id="667" r:id="rId18"/>
    <p:sldId id="673" r:id="rId19"/>
    <p:sldId id="674" r:id="rId20"/>
    <p:sldId id="701" r:id="rId21"/>
    <p:sldId id="669" r:id="rId22"/>
    <p:sldId id="699" r:id="rId23"/>
    <p:sldId id="604" r:id="rId24"/>
    <p:sldId id="668" r:id="rId25"/>
    <p:sldId id="654" r:id="rId26"/>
    <p:sldId id="676" r:id="rId27"/>
    <p:sldId id="702" r:id="rId28"/>
    <p:sldId id="600" r:id="rId29"/>
    <p:sldId id="599" r:id="rId30"/>
    <p:sldId id="612" r:id="rId31"/>
    <p:sldId id="613" r:id="rId32"/>
    <p:sldId id="614" r:id="rId33"/>
    <p:sldId id="681" r:id="rId34"/>
    <p:sldId id="627" r:id="rId35"/>
    <p:sldId id="677" r:id="rId36"/>
    <p:sldId id="680" r:id="rId37"/>
    <p:sldId id="617" r:id="rId38"/>
    <p:sldId id="619" r:id="rId39"/>
    <p:sldId id="697" r:id="rId40"/>
    <p:sldId id="698" r:id="rId41"/>
    <p:sldId id="696" r:id="rId42"/>
    <p:sldId id="618" r:id="rId43"/>
    <p:sldId id="620" r:id="rId44"/>
    <p:sldId id="621" r:id="rId45"/>
    <p:sldId id="622" r:id="rId46"/>
    <p:sldId id="623" r:id="rId47"/>
    <p:sldId id="628" r:id="rId48"/>
    <p:sldId id="629" r:id="rId49"/>
    <p:sldId id="630" r:id="rId50"/>
    <p:sldId id="631" r:id="rId51"/>
    <p:sldId id="632" r:id="rId52"/>
    <p:sldId id="670" r:id="rId53"/>
    <p:sldId id="633" r:id="rId54"/>
    <p:sldId id="691" r:id="rId55"/>
    <p:sldId id="703" r:id="rId56"/>
    <p:sldId id="685" r:id="rId57"/>
    <p:sldId id="686" r:id="rId58"/>
    <p:sldId id="700" r:id="rId59"/>
    <p:sldId id="687" r:id="rId60"/>
    <p:sldId id="688" r:id="rId61"/>
    <p:sldId id="689" r:id="rId62"/>
    <p:sldId id="690" r:id="rId63"/>
    <p:sldId id="692" r:id="rId64"/>
    <p:sldId id="679" r:id="rId65"/>
    <p:sldId id="383" r:id="rId66"/>
    <p:sldId id="634" r:id="rId67"/>
    <p:sldId id="672" r:id="rId68"/>
    <p:sldId id="671" r:id="rId69"/>
    <p:sldId id="693" r:id="rId70"/>
    <p:sldId id="694" r:id="rId71"/>
    <p:sldId id="639" r:id="rId72"/>
    <p:sldId id="640" r:id="rId73"/>
    <p:sldId id="641" r:id="rId74"/>
    <p:sldId id="551" r:id="rId75"/>
    <p:sldId id="636" r:id="rId76"/>
    <p:sldId id="595" r:id="rId77"/>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66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294" autoAdjust="0"/>
    <p:restoredTop sz="89655" autoAdjust="0"/>
  </p:normalViewPr>
  <p:slideViewPr>
    <p:cSldViewPr>
      <p:cViewPr varScale="1">
        <p:scale>
          <a:sx n="39" d="100"/>
          <a:sy n="39" d="100"/>
        </p:scale>
        <p:origin x="-738" y="-102"/>
      </p:cViewPr>
      <p:guideLst>
        <p:guide orient="horz" pos="2160"/>
        <p:guide pos="2880"/>
      </p:guideLst>
    </p:cSldViewPr>
  </p:slideViewPr>
  <p:outlineViewPr>
    <p:cViewPr>
      <p:scale>
        <a:sx n="33" d="100"/>
        <a:sy n="33" d="100"/>
      </p:scale>
      <p:origin x="48" y="33510"/>
    </p:cViewPr>
  </p:outlineViewPr>
  <p:notesTextViewPr>
    <p:cViewPr>
      <p:scale>
        <a:sx n="1" d="1"/>
        <a:sy n="1" d="1"/>
      </p:scale>
      <p:origin x="0" y="0"/>
    </p:cViewPr>
  </p:notesTextViewPr>
  <p:sorterViewPr>
    <p:cViewPr>
      <p:scale>
        <a:sx n="90" d="100"/>
        <a:sy n="90" d="100"/>
      </p:scale>
      <p:origin x="0" y="2388"/>
    </p:cViewPr>
  </p:sorterViewPr>
  <p:notesViewPr>
    <p:cSldViewPr>
      <p:cViewPr varScale="1">
        <p:scale>
          <a:sx n="56" d="100"/>
          <a:sy n="56" d="100"/>
        </p:scale>
        <p:origin x="-2238" y="-84"/>
      </p:cViewPr>
      <p:guideLst>
        <p:guide orient="horz" pos="2880"/>
        <p:guide pos="2160"/>
      </p:guideLst>
    </p:cSldViewPr>
  </p:notesViewPr>
  <p:gridSpacing cx="304495" cy="304495"/>
</p:viewPr>
</file>

<file path=ppt/_rels/presentation.xml.rels><?xml version="1.0" encoding="UTF-8" standalone="yes"?>
<Relationships xmlns="http://schemas.openxmlformats.org/package/2006/relationships"><Relationship Id="rId13" Type="http://schemas.openxmlformats.org/officeDocument/2006/relationships/slide" Target="slides/slide3.xml"/><Relationship Id="rId18" Type="http://schemas.openxmlformats.org/officeDocument/2006/relationships/slide" Target="slides/slide8.xml"/><Relationship Id="rId26" Type="http://schemas.openxmlformats.org/officeDocument/2006/relationships/slide" Target="slides/slide16.xml"/><Relationship Id="rId39" Type="http://schemas.openxmlformats.org/officeDocument/2006/relationships/slide" Target="slides/slide29.xml"/><Relationship Id="rId21" Type="http://schemas.openxmlformats.org/officeDocument/2006/relationships/slide" Target="slides/slide11.xml"/><Relationship Id="rId34" Type="http://schemas.openxmlformats.org/officeDocument/2006/relationships/slide" Target="slides/slide24.xml"/><Relationship Id="rId42" Type="http://schemas.openxmlformats.org/officeDocument/2006/relationships/slide" Target="slides/slide32.xml"/><Relationship Id="rId47" Type="http://schemas.openxmlformats.org/officeDocument/2006/relationships/slide" Target="slides/slide37.xml"/><Relationship Id="rId50" Type="http://schemas.openxmlformats.org/officeDocument/2006/relationships/slide" Target="slides/slide40.xml"/><Relationship Id="rId55" Type="http://schemas.openxmlformats.org/officeDocument/2006/relationships/slide" Target="slides/slide45.xml"/><Relationship Id="rId63" Type="http://schemas.openxmlformats.org/officeDocument/2006/relationships/slide" Target="slides/slide53.xml"/><Relationship Id="rId68" Type="http://schemas.openxmlformats.org/officeDocument/2006/relationships/slide" Target="slides/slide58.xml"/><Relationship Id="rId76" Type="http://schemas.openxmlformats.org/officeDocument/2006/relationships/slide" Target="slides/slide66.xml"/><Relationship Id="rId7" Type="http://schemas.openxmlformats.org/officeDocument/2006/relationships/slideMaster" Target="slideMasters/slideMaster4.xml"/><Relationship Id="rId71" Type="http://schemas.openxmlformats.org/officeDocument/2006/relationships/slide" Target="slides/slide61.xml"/><Relationship Id="rId2" Type="http://schemas.openxmlformats.org/officeDocument/2006/relationships/customXml" Target="../customXml/item2.xml"/><Relationship Id="rId16" Type="http://schemas.openxmlformats.org/officeDocument/2006/relationships/slide" Target="slides/slide6.xml"/><Relationship Id="rId29" Type="http://schemas.openxmlformats.org/officeDocument/2006/relationships/slide" Target="slides/slide19.xml"/><Relationship Id="rId11" Type="http://schemas.openxmlformats.org/officeDocument/2006/relationships/slide" Target="slides/slide1.xml"/><Relationship Id="rId24" Type="http://schemas.openxmlformats.org/officeDocument/2006/relationships/slide" Target="slides/slide14.xml"/><Relationship Id="rId32" Type="http://schemas.openxmlformats.org/officeDocument/2006/relationships/slide" Target="slides/slide22.xml"/><Relationship Id="rId37" Type="http://schemas.openxmlformats.org/officeDocument/2006/relationships/slide" Target="slides/slide27.xml"/><Relationship Id="rId40" Type="http://schemas.openxmlformats.org/officeDocument/2006/relationships/slide" Target="slides/slide30.xml"/><Relationship Id="rId45" Type="http://schemas.openxmlformats.org/officeDocument/2006/relationships/slide" Target="slides/slide35.xml"/><Relationship Id="rId53" Type="http://schemas.openxmlformats.org/officeDocument/2006/relationships/slide" Target="slides/slide43.xml"/><Relationship Id="rId58" Type="http://schemas.openxmlformats.org/officeDocument/2006/relationships/slide" Target="slides/slide48.xml"/><Relationship Id="rId66" Type="http://schemas.openxmlformats.org/officeDocument/2006/relationships/slide" Target="slides/slide56.xml"/><Relationship Id="rId74" Type="http://schemas.openxmlformats.org/officeDocument/2006/relationships/slide" Target="slides/slide64.xml"/><Relationship Id="rId79" Type="http://schemas.openxmlformats.org/officeDocument/2006/relationships/handoutMaster" Target="handoutMasters/handoutMaster1.xml"/><Relationship Id="rId5" Type="http://schemas.openxmlformats.org/officeDocument/2006/relationships/slideMaster" Target="slideMasters/slideMaster2.xml"/><Relationship Id="rId61" Type="http://schemas.openxmlformats.org/officeDocument/2006/relationships/slide" Target="slides/slide51.xml"/><Relationship Id="rId82" Type="http://schemas.openxmlformats.org/officeDocument/2006/relationships/theme" Target="theme/theme1.xml"/><Relationship Id="rId10" Type="http://schemas.openxmlformats.org/officeDocument/2006/relationships/slideMaster" Target="slideMasters/slideMaster7.xml"/><Relationship Id="rId19" Type="http://schemas.openxmlformats.org/officeDocument/2006/relationships/slide" Target="slides/slide9.xml"/><Relationship Id="rId31" Type="http://schemas.openxmlformats.org/officeDocument/2006/relationships/slide" Target="slides/slide21.xml"/><Relationship Id="rId44" Type="http://schemas.openxmlformats.org/officeDocument/2006/relationships/slide" Target="slides/slide34.xml"/><Relationship Id="rId52" Type="http://schemas.openxmlformats.org/officeDocument/2006/relationships/slide" Target="slides/slide42.xml"/><Relationship Id="rId60" Type="http://schemas.openxmlformats.org/officeDocument/2006/relationships/slide" Target="slides/slide50.xml"/><Relationship Id="rId65" Type="http://schemas.openxmlformats.org/officeDocument/2006/relationships/slide" Target="slides/slide55.xml"/><Relationship Id="rId73" Type="http://schemas.openxmlformats.org/officeDocument/2006/relationships/slide" Target="slides/slide63.xml"/><Relationship Id="rId78" Type="http://schemas.openxmlformats.org/officeDocument/2006/relationships/notesMaster" Target="notesMasters/notesMaster1.xml"/><Relationship Id="rId81" Type="http://schemas.openxmlformats.org/officeDocument/2006/relationships/viewProps" Target="viewProps.xml"/><Relationship Id="rId4" Type="http://schemas.openxmlformats.org/officeDocument/2006/relationships/slideMaster" Target="slideMasters/slideMaster1.xml"/><Relationship Id="rId9" Type="http://schemas.openxmlformats.org/officeDocument/2006/relationships/slideMaster" Target="slideMasters/slideMaster6.xml"/><Relationship Id="rId14" Type="http://schemas.openxmlformats.org/officeDocument/2006/relationships/slide" Target="slides/slide4.xml"/><Relationship Id="rId22" Type="http://schemas.openxmlformats.org/officeDocument/2006/relationships/slide" Target="slides/slide12.xml"/><Relationship Id="rId27" Type="http://schemas.openxmlformats.org/officeDocument/2006/relationships/slide" Target="slides/slide17.xml"/><Relationship Id="rId30" Type="http://schemas.openxmlformats.org/officeDocument/2006/relationships/slide" Target="slides/slide20.xml"/><Relationship Id="rId35" Type="http://schemas.openxmlformats.org/officeDocument/2006/relationships/slide" Target="slides/slide25.xml"/><Relationship Id="rId43" Type="http://schemas.openxmlformats.org/officeDocument/2006/relationships/slide" Target="slides/slide33.xml"/><Relationship Id="rId48" Type="http://schemas.openxmlformats.org/officeDocument/2006/relationships/slide" Target="slides/slide38.xml"/><Relationship Id="rId56" Type="http://schemas.openxmlformats.org/officeDocument/2006/relationships/slide" Target="slides/slide46.xml"/><Relationship Id="rId64" Type="http://schemas.openxmlformats.org/officeDocument/2006/relationships/slide" Target="slides/slide54.xml"/><Relationship Id="rId69" Type="http://schemas.openxmlformats.org/officeDocument/2006/relationships/slide" Target="slides/slide59.xml"/><Relationship Id="rId77" Type="http://schemas.openxmlformats.org/officeDocument/2006/relationships/slide" Target="slides/slide67.xml"/><Relationship Id="rId8" Type="http://schemas.openxmlformats.org/officeDocument/2006/relationships/slideMaster" Target="slideMasters/slideMaster5.xml"/><Relationship Id="rId51" Type="http://schemas.openxmlformats.org/officeDocument/2006/relationships/slide" Target="slides/slide41.xml"/><Relationship Id="rId72" Type="http://schemas.openxmlformats.org/officeDocument/2006/relationships/slide" Target="slides/slide62.xml"/><Relationship Id="rId80" Type="http://schemas.openxmlformats.org/officeDocument/2006/relationships/presProps" Target="presProps.xml"/><Relationship Id="rId3" Type="http://schemas.openxmlformats.org/officeDocument/2006/relationships/customXml" Target="../customXml/item3.xml"/><Relationship Id="rId12" Type="http://schemas.openxmlformats.org/officeDocument/2006/relationships/slide" Target="slides/slide2.xml"/><Relationship Id="rId17" Type="http://schemas.openxmlformats.org/officeDocument/2006/relationships/slide" Target="slides/slide7.xml"/><Relationship Id="rId25" Type="http://schemas.openxmlformats.org/officeDocument/2006/relationships/slide" Target="slides/slide15.xml"/><Relationship Id="rId33" Type="http://schemas.openxmlformats.org/officeDocument/2006/relationships/slide" Target="slides/slide23.xml"/><Relationship Id="rId38" Type="http://schemas.openxmlformats.org/officeDocument/2006/relationships/slide" Target="slides/slide28.xml"/><Relationship Id="rId46" Type="http://schemas.openxmlformats.org/officeDocument/2006/relationships/slide" Target="slides/slide36.xml"/><Relationship Id="rId59" Type="http://schemas.openxmlformats.org/officeDocument/2006/relationships/slide" Target="slides/slide49.xml"/><Relationship Id="rId67" Type="http://schemas.openxmlformats.org/officeDocument/2006/relationships/slide" Target="slides/slide57.xml"/><Relationship Id="rId20" Type="http://schemas.openxmlformats.org/officeDocument/2006/relationships/slide" Target="slides/slide10.xml"/><Relationship Id="rId41" Type="http://schemas.openxmlformats.org/officeDocument/2006/relationships/slide" Target="slides/slide31.xml"/><Relationship Id="rId54" Type="http://schemas.openxmlformats.org/officeDocument/2006/relationships/slide" Target="slides/slide44.xml"/><Relationship Id="rId62" Type="http://schemas.openxmlformats.org/officeDocument/2006/relationships/slide" Target="slides/slide52.xml"/><Relationship Id="rId70" Type="http://schemas.openxmlformats.org/officeDocument/2006/relationships/slide" Target="slides/slide60.xml"/><Relationship Id="rId75" Type="http://schemas.openxmlformats.org/officeDocument/2006/relationships/slide" Target="slides/slide65.xml"/><Relationship Id="rId83" Type="http://schemas.openxmlformats.org/officeDocument/2006/relationships/tableStyles" Target="tableStyles.xml"/><Relationship Id="rId1" Type="http://schemas.openxmlformats.org/officeDocument/2006/relationships/customXml" Target="../customXml/item1.xml"/><Relationship Id="rId6" Type="http://schemas.openxmlformats.org/officeDocument/2006/relationships/slideMaster" Target="slideMasters/slideMaster3.xml"/><Relationship Id="rId15" Type="http://schemas.openxmlformats.org/officeDocument/2006/relationships/slide" Target="slides/slide5.xml"/><Relationship Id="rId23" Type="http://schemas.openxmlformats.org/officeDocument/2006/relationships/slide" Target="slides/slide13.xml"/><Relationship Id="rId28" Type="http://schemas.openxmlformats.org/officeDocument/2006/relationships/slide" Target="slides/slide18.xml"/><Relationship Id="rId36" Type="http://schemas.openxmlformats.org/officeDocument/2006/relationships/slide" Target="slides/slide26.xml"/><Relationship Id="rId49" Type="http://schemas.openxmlformats.org/officeDocument/2006/relationships/slide" Target="slides/slide39.xml"/><Relationship Id="rId57" Type="http://schemas.openxmlformats.org/officeDocument/2006/relationships/slide" Target="slides/slide47.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47EF7C49-F71C-4271-B3B6-3DDACCA89D23}" type="doc">
      <dgm:prSet loTypeId="urn:microsoft.com/office/officeart/2005/8/layout/venn1" loCatId="relationship" qsTypeId="urn:microsoft.com/office/officeart/2005/8/quickstyle/simple1" qsCatId="simple" csTypeId="urn:microsoft.com/office/officeart/2005/8/colors/accent1_2" csCatId="accent1" phldr="1"/>
      <dgm:spPr/>
    </dgm:pt>
    <dgm:pt modelId="{8060B6AB-4B03-48D3-8FB0-CFCD6E9F6842}">
      <dgm:prSet phldrT="[Text]"/>
      <dgm:spPr/>
      <dgm:t>
        <a:bodyPr/>
        <a:lstStyle/>
        <a:p>
          <a:endParaRPr lang="en-US" dirty="0"/>
        </a:p>
      </dgm:t>
    </dgm:pt>
    <dgm:pt modelId="{9C522A38-72E6-4F6F-AF4C-F8706D3CAAE0}" type="parTrans" cxnId="{35519C60-5E57-4C3B-BDF8-F9F8D63ADC5D}">
      <dgm:prSet/>
      <dgm:spPr/>
      <dgm:t>
        <a:bodyPr/>
        <a:lstStyle/>
        <a:p>
          <a:endParaRPr lang="en-US"/>
        </a:p>
      </dgm:t>
    </dgm:pt>
    <dgm:pt modelId="{DA82F055-B85F-4DCF-9E98-35AD077AAEBE}" type="sibTrans" cxnId="{35519C60-5E57-4C3B-BDF8-F9F8D63ADC5D}">
      <dgm:prSet/>
      <dgm:spPr/>
      <dgm:t>
        <a:bodyPr/>
        <a:lstStyle/>
        <a:p>
          <a:endParaRPr lang="en-US"/>
        </a:p>
      </dgm:t>
    </dgm:pt>
    <dgm:pt modelId="{B22F5E43-5BD1-4AC6-813E-8B0FA2FC39B6}">
      <dgm:prSet phldrT="[Text]"/>
      <dgm:spPr/>
      <dgm:t>
        <a:bodyPr/>
        <a:lstStyle/>
        <a:p>
          <a:endParaRPr lang="en-US" dirty="0"/>
        </a:p>
      </dgm:t>
    </dgm:pt>
    <dgm:pt modelId="{060A79E6-AA43-4328-9CF4-58231D706829}" type="parTrans" cxnId="{865370E9-3191-4396-8CC0-4F0ACB24557E}">
      <dgm:prSet/>
      <dgm:spPr/>
      <dgm:t>
        <a:bodyPr/>
        <a:lstStyle/>
        <a:p>
          <a:endParaRPr lang="en-US"/>
        </a:p>
      </dgm:t>
    </dgm:pt>
    <dgm:pt modelId="{FE1AF69F-5FA3-4F55-8A5A-56A34D194C8F}" type="sibTrans" cxnId="{865370E9-3191-4396-8CC0-4F0ACB24557E}">
      <dgm:prSet/>
      <dgm:spPr/>
      <dgm:t>
        <a:bodyPr/>
        <a:lstStyle/>
        <a:p>
          <a:endParaRPr lang="en-US"/>
        </a:p>
      </dgm:t>
    </dgm:pt>
    <dgm:pt modelId="{6EFE2319-573D-491B-8AA4-A5B58C3A114B}" type="pres">
      <dgm:prSet presAssocID="{47EF7C49-F71C-4271-B3B6-3DDACCA89D23}" presName="compositeShape" presStyleCnt="0">
        <dgm:presLayoutVars>
          <dgm:chMax val="7"/>
          <dgm:dir/>
          <dgm:resizeHandles val="exact"/>
        </dgm:presLayoutVars>
      </dgm:prSet>
      <dgm:spPr/>
    </dgm:pt>
    <dgm:pt modelId="{352CBF2E-3B60-433D-995E-722189DAC285}" type="pres">
      <dgm:prSet presAssocID="{8060B6AB-4B03-48D3-8FB0-CFCD6E9F6842}" presName="circ1" presStyleLbl="vennNode1" presStyleIdx="0" presStyleCnt="2" custLinFactNeighborX="20086"/>
      <dgm:spPr/>
      <dgm:t>
        <a:bodyPr/>
        <a:lstStyle/>
        <a:p>
          <a:endParaRPr lang="en-US"/>
        </a:p>
      </dgm:t>
    </dgm:pt>
    <dgm:pt modelId="{7C937987-0447-4109-A3F6-971B41E87F6B}" type="pres">
      <dgm:prSet presAssocID="{8060B6AB-4B03-48D3-8FB0-CFCD6E9F6842}" presName="circ1Tx" presStyleLbl="revTx" presStyleIdx="0" presStyleCnt="0">
        <dgm:presLayoutVars>
          <dgm:chMax val="0"/>
          <dgm:chPref val="0"/>
          <dgm:bulletEnabled val="1"/>
        </dgm:presLayoutVars>
      </dgm:prSet>
      <dgm:spPr/>
      <dgm:t>
        <a:bodyPr/>
        <a:lstStyle/>
        <a:p>
          <a:endParaRPr lang="en-US"/>
        </a:p>
      </dgm:t>
    </dgm:pt>
    <dgm:pt modelId="{440AC516-8C99-437B-A525-496F4DAF7058}" type="pres">
      <dgm:prSet presAssocID="{B22F5E43-5BD1-4AC6-813E-8B0FA2FC39B6}" presName="circ2" presStyleLbl="vennNode1" presStyleIdx="1" presStyleCnt="2" custScaleX="86927" custScaleY="86927" custLinFactNeighborX="-36700"/>
      <dgm:spPr/>
      <dgm:t>
        <a:bodyPr/>
        <a:lstStyle/>
        <a:p>
          <a:endParaRPr lang="en-US"/>
        </a:p>
      </dgm:t>
    </dgm:pt>
    <dgm:pt modelId="{7350181E-41A2-4A48-8A05-A144674E8088}" type="pres">
      <dgm:prSet presAssocID="{B22F5E43-5BD1-4AC6-813E-8B0FA2FC39B6}" presName="circ2Tx" presStyleLbl="revTx" presStyleIdx="0" presStyleCnt="0">
        <dgm:presLayoutVars>
          <dgm:chMax val="0"/>
          <dgm:chPref val="0"/>
          <dgm:bulletEnabled val="1"/>
        </dgm:presLayoutVars>
      </dgm:prSet>
      <dgm:spPr/>
      <dgm:t>
        <a:bodyPr/>
        <a:lstStyle/>
        <a:p>
          <a:endParaRPr lang="en-US"/>
        </a:p>
      </dgm:t>
    </dgm:pt>
  </dgm:ptLst>
  <dgm:cxnLst>
    <dgm:cxn modelId="{F36F2AAE-C95E-4F88-9BEB-E2CD9E48A509}" type="presOf" srcId="{8060B6AB-4B03-48D3-8FB0-CFCD6E9F6842}" destId="{352CBF2E-3B60-433D-995E-722189DAC285}" srcOrd="0" destOrd="0" presId="urn:microsoft.com/office/officeart/2005/8/layout/venn1"/>
    <dgm:cxn modelId="{519BE03F-C704-4AC7-8879-C7A535E63E79}" type="presOf" srcId="{47EF7C49-F71C-4271-B3B6-3DDACCA89D23}" destId="{6EFE2319-573D-491B-8AA4-A5B58C3A114B}" srcOrd="0" destOrd="0" presId="urn:microsoft.com/office/officeart/2005/8/layout/venn1"/>
    <dgm:cxn modelId="{60B748E5-E7C8-4AEA-9B3E-63167FAB0441}" type="presOf" srcId="{B22F5E43-5BD1-4AC6-813E-8B0FA2FC39B6}" destId="{7350181E-41A2-4A48-8A05-A144674E8088}" srcOrd="1" destOrd="0" presId="urn:microsoft.com/office/officeart/2005/8/layout/venn1"/>
    <dgm:cxn modelId="{865370E9-3191-4396-8CC0-4F0ACB24557E}" srcId="{47EF7C49-F71C-4271-B3B6-3DDACCA89D23}" destId="{B22F5E43-5BD1-4AC6-813E-8B0FA2FC39B6}" srcOrd="1" destOrd="0" parTransId="{060A79E6-AA43-4328-9CF4-58231D706829}" sibTransId="{FE1AF69F-5FA3-4F55-8A5A-56A34D194C8F}"/>
    <dgm:cxn modelId="{35519C60-5E57-4C3B-BDF8-F9F8D63ADC5D}" srcId="{47EF7C49-F71C-4271-B3B6-3DDACCA89D23}" destId="{8060B6AB-4B03-48D3-8FB0-CFCD6E9F6842}" srcOrd="0" destOrd="0" parTransId="{9C522A38-72E6-4F6F-AF4C-F8706D3CAAE0}" sibTransId="{DA82F055-B85F-4DCF-9E98-35AD077AAEBE}"/>
    <dgm:cxn modelId="{CCD91657-3CC6-49A0-A2A2-DC5AD610631D}" type="presOf" srcId="{B22F5E43-5BD1-4AC6-813E-8B0FA2FC39B6}" destId="{440AC516-8C99-437B-A525-496F4DAF7058}" srcOrd="0" destOrd="0" presId="urn:microsoft.com/office/officeart/2005/8/layout/venn1"/>
    <dgm:cxn modelId="{44C1E783-E5A4-4C0C-B9F1-6271D4B64CCC}" type="presOf" srcId="{8060B6AB-4B03-48D3-8FB0-CFCD6E9F6842}" destId="{7C937987-0447-4109-A3F6-971B41E87F6B}" srcOrd="1" destOrd="0" presId="urn:microsoft.com/office/officeart/2005/8/layout/venn1"/>
    <dgm:cxn modelId="{5CC866FC-AF1D-4ACF-928F-0624D5E8DAE1}" type="presParOf" srcId="{6EFE2319-573D-491B-8AA4-A5B58C3A114B}" destId="{352CBF2E-3B60-433D-995E-722189DAC285}" srcOrd="0" destOrd="0" presId="urn:microsoft.com/office/officeart/2005/8/layout/venn1"/>
    <dgm:cxn modelId="{07DB9FC7-5F29-47E9-837C-04FB118C8AAB}" type="presParOf" srcId="{6EFE2319-573D-491B-8AA4-A5B58C3A114B}" destId="{7C937987-0447-4109-A3F6-971B41E87F6B}" srcOrd="1" destOrd="0" presId="urn:microsoft.com/office/officeart/2005/8/layout/venn1"/>
    <dgm:cxn modelId="{D2829751-2166-4495-BC35-F7368EC3422C}" type="presParOf" srcId="{6EFE2319-573D-491B-8AA4-A5B58C3A114B}" destId="{440AC516-8C99-437B-A525-496F4DAF7058}" srcOrd="2" destOrd="0" presId="urn:microsoft.com/office/officeart/2005/8/layout/venn1"/>
    <dgm:cxn modelId="{C567120F-786B-46FD-8CE7-EAD0079FC9F9}" type="presParOf" srcId="{6EFE2319-573D-491B-8AA4-A5B58C3A114B}" destId="{7350181E-41A2-4A48-8A05-A144674E8088}" srcOrd="3" destOrd="0" presId="urn:microsoft.com/office/officeart/2005/8/layout/venn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layout1.xml><?xml version="1.0" encoding="utf-8"?>
<dgm:layoutDef xmlns:dgm="http://schemas.openxmlformats.org/drawingml/2006/diagram" xmlns:a="http://schemas.openxmlformats.org/drawingml/2006/main" uniqueId="urn:microsoft.com/office/officeart/2005/8/layout/venn1">
  <dgm:title val=""/>
  <dgm:desc val=""/>
  <dgm:catLst>
    <dgm:cat type="relationship" pri="28000"/>
    <dgm:cat type="convert" pri="19000"/>
  </dgm:catLst>
  <dgm:sampData useDef="1">
    <dgm:dataModel>
      <dgm:ptLst/>
      <dgm:bg/>
      <dgm:whole/>
    </dgm:dataModel>
  </dgm:sampData>
  <dgm:styleData useDef="1">
    <dgm:dataModel>
      <dgm:ptLst/>
      <dgm:bg/>
      <dgm:whole/>
    </dgm:dataModel>
  </dgm:styleData>
  <dgm:clrData>
    <dgm:dataModel>
      <dgm:ptLst>
        <dgm:pt modelId="0" type="doc"/>
        <dgm:pt modelId="1"/>
        <dgm:pt modelId="2"/>
        <dgm:pt modelId="3"/>
        <dgm:pt modelId="4"/>
      </dgm:ptLst>
      <dgm:cxnLst>
        <dgm:cxn modelId="7" srcId="0" destId="1" srcOrd="0" destOrd="0"/>
        <dgm:cxn modelId="8" srcId="0" destId="2" srcOrd="1" destOrd="0"/>
        <dgm:cxn modelId="9" srcId="0" destId="3" srcOrd="2" destOrd="0"/>
        <dgm:cxn modelId="10" srcId="0" destId="4" srcOrd="3" destOrd="0"/>
      </dgm:cxnLst>
      <dgm:bg/>
      <dgm:whole/>
    </dgm:dataModel>
  </dgm:clrData>
  <dgm:layoutNode name="compositeShape">
    <dgm:varLst>
      <dgm:chMax val="7"/>
      <dgm:dir/>
      <dgm:resizeHandles val="exact"/>
    </dgm:varLst>
    <dgm:choose name="Name0">
      <dgm:if name="Name1" axis="ch" ptType="node" func="cnt" op="equ" val="1">
        <dgm:alg type="composite">
          <dgm:param type="ar" val="1"/>
        </dgm:alg>
      </dgm:if>
      <dgm:if name="Name2" axis="ch" ptType="node" func="cnt" op="equ" val="2">
        <dgm:alg type="composite">
          <dgm:param type="ar" val="1.792"/>
        </dgm:alg>
      </dgm:if>
      <dgm:if name="Name3" axis="ch" ptType="node" func="cnt" op="equ" val="3">
        <dgm:alg type="composite">
          <dgm:param type="ar" val="1"/>
        </dgm:alg>
      </dgm:if>
      <dgm:if name="Name4" axis="ch" ptType="node" func="cnt" op="equ" val="4">
        <dgm:alg type="composite">
          <dgm:param type="ar" val="1"/>
        </dgm:alg>
      </dgm:if>
      <dgm:if name="Name5" axis="ch" ptType="node" func="cnt" op="equ" val="5">
        <dgm:alg type="composite">
          <dgm:param type="ar" val="1.4"/>
        </dgm:alg>
      </dgm:if>
      <dgm:if name="Name6" axis="ch" ptType="node" func="cnt" op="equ" val="6">
        <dgm:alg type="composite">
          <dgm:param type="ar" val="1.285"/>
        </dgm:alg>
      </dgm:if>
      <dgm:if name="Name7" axis="ch" ptType="node" func="cnt" op="equ" val="7">
        <dgm:alg type="composite">
          <dgm:param type="ar" val="1.359"/>
        </dgm:alg>
      </dgm:if>
      <dgm:else name="Name8">
        <dgm:alg type="composite">
          <dgm:param type="ar" val="1.359"/>
        </dgm:alg>
      </dgm:else>
    </dgm:choose>
    <dgm:shape xmlns:r="http://schemas.openxmlformats.org/officeDocument/2006/relationships" r:blip="">
      <dgm:adjLst/>
    </dgm:shape>
    <dgm:presOf/>
    <dgm:choose name="Name9">
      <dgm:if name="Name10" axis="ch" ptType="node" func="cnt" op="equ" val="1">
        <dgm:constrLst>
          <dgm:constr type="ctrX" for="ch" forName="circ1TxSh" refType="w" fact="0.5"/>
          <dgm:constr type="ctrY" for="ch" forName="circ1TxSh" refType="h" fact="0.5"/>
          <dgm:constr type="w" for="ch" forName="circ1TxSh" refType="w"/>
          <dgm:constr type="h" for="ch" forName="circ1TxSh" refType="h"/>
          <dgm:constr type="primFontSz" for="ch" ptType="node" op="equ"/>
        </dgm:constrLst>
      </dgm:if>
      <dgm:if name="Name11" axis="ch" ptType="node" func="cnt" op="equ" val="2">
        <dgm:constrLst>
          <dgm:constr type="ctrX" for="ch" forName="circ1" refType="w" fact="0.3"/>
          <dgm:constr type="ctrY" for="ch" forName="circ1" refType="h" fact="0.5"/>
          <dgm:constr type="w" for="ch" forName="circ1" refType="w" fact="0.555"/>
          <dgm:constr type="h" for="ch" forName="circ1" refType="h" fact="0.99456"/>
          <dgm:constr type="l" for="ch" forName="circ1Tx" refType="w" fact="0.1"/>
          <dgm:constr type="t" for="ch" forName="circ1Tx" refType="h" fact="0.12"/>
          <dgm:constr type="w" for="ch" forName="circ1Tx" refType="w" fact="0.32"/>
          <dgm:constr type="h" for="ch" forName="circ1Tx" refType="h" fact="0.76"/>
          <dgm:constr type="ctrX" for="ch" forName="circ2" refType="w" fact="0.7"/>
          <dgm:constr type="ctrY" for="ch" forName="circ2" refType="h" fact="0.5"/>
          <dgm:constr type="w" for="ch" forName="circ2" refType="w" fact="0.555"/>
          <dgm:constr type="h" for="ch" forName="circ2" refType="h" fact="0.99456"/>
          <dgm:constr type="l" for="ch" forName="circ2Tx" refType="w" fact="0.58"/>
          <dgm:constr type="t" for="ch" forName="circ2Tx" refType="h" fact="0.12"/>
          <dgm:constr type="w" for="ch" forName="circ2Tx" refType="w" fact="0.32"/>
          <dgm:constr type="h" for="ch" forName="circ2Tx" refType="h" fact="0.76"/>
          <dgm:constr type="primFontSz" for="ch" ptType="node" op="equ"/>
        </dgm:constrLst>
      </dgm:if>
      <dgm:if name="Name12" axis="ch" ptType="node" func="cnt" op="equ" val="3">
        <dgm:constrLst>
          <dgm:constr type="ctrX" for="ch" forName="circ1" refType="w" fact="0.5"/>
          <dgm:constr type="ctrY" for="ch" forName="circ1" refType="w" fact="0.25"/>
          <dgm:constr type="w" for="ch" forName="circ1" refType="w" fact="0.6"/>
          <dgm:constr type="h" for="ch" forName="circ1" refType="h" fact="0.6"/>
          <dgm:constr type="l" for="ch" forName="circ1Tx" refType="w" fact="0.28"/>
          <dgm:constr type="t" for="ch" forName="circ1Tx" refType="h" fact="0.055"/>
          <dgm:constr type="w" for="ch" forName="circ1Tx" refType="w" fact="0.44"/>
          <dgm:constr type="h" for="ch" forName="circ1Tx" refType="h" fact="0.27"/>
          <dgm:constr type="ctrX" for="ch" forName="circ2" refType="w" fact="0.7165"/>
          <dgm:constr type="ctrY" for="ch" forName="circ2" refType="w" fact="0.625"/>
          <dgm:constr type="w" for="ch" forName="circ2" refType="w" fact="0.6"/>
          <dgm:constr type="h" for="ch" forName="circ2" refType="h" fact="0.6"/>
          <dgm:constr type="l" for="ch" forName="circ2Tx" refType="w" fact="0.6"/>
          <dgm:constr type="t" for="ch" forName="circ2Tx" refType="h" fact="0.48"/>
          <dgm:constr type="w" for="ch" forName="circ2Tx" refType="w" fact="0.36"/>
          <dgm:constr type="h" for="ch" forName="circ2Tx" refType="h" fact="0.33"/>
          <dgm:constr type="ctrX" for="ch" forName="circ3" refType="w" fact="0.2835"/>
          <dgm:constr type="ctrY" for="ch" forName="circ3" refType="w" fact="0.625"/>
          <dgm:constr type="w" for="ch" forName="circ3" refType="w" fact="0.6"/>
          <dgm:constr type="h" for="ch" forName="circ3" refType="h" fact="0.6"/>
          <dgm:constr type="l" for="ch" forName="circ3Tx" refType="w" fact="0.04"/>
          <dgm:constr type="t" for="ch" forName="circ3Tx" refType="h" fact="0.48"/>
          <dgm:constr type="w" for="ch" forName="circ3Tx" refType="w" fact="0.36"/>
          <dgm:constr type="h" for="ch" forName="circ3Tx" refType="h" fact="0.33"/>
          <dgm:constr type="primFontSz" for="ch" ptType="node" op="equ"/>
        </dgm:constrLst>
      </dgm:if>
      <dgm:if name="Name13" axis="ch" ptType="node" func="cnt" op="equ" val="4">
        <dgm:constrLst>
          <dgm:constr type="ctrX" for="ch" forName="circ1" refType="w" fact="0.5"/>
          <dgm:constr type="ctrY" for="ch" forName="circ1" refType="w" fact="0.27"/>
          <dgm:constr type="w" for="ch" forName="circ1" refType="w" fact="0.52"/>
          <dgm:constr type="h" for="ch" forName="circ1" refType="h" fact="0.52"/>
          <dgm:constr type="l" for="ch" forName="circ1Tx" refType="w" fact="0.3"/>
          <dgm:constr type="t" for="ch" forName="circ1Tx" refType="h" fact="0.08"/>
          <dgm:constr type="w" for="ch" forName="circ1Tx" refType="w" fact="0.4"/>
          <dgm:constr type="h" for="ch" forName="circ1Tx" refType="h" fact="0.165"/>
          <dgm:constr type="ctrX" for="ch" forName="circ2" refType="w" fact="0.73"/>
          <dgm:constr type="ctrY" for="ch" forName="circ2" refType="w" fact="0.5"/>
          <dgm:constr type="w" for="ch" forName="circ2" refType="w" fact="0.52"/>
          <dgm:constr type="h" for="ch" forName="circ2" refType="h" fact="0.52"/>
          <dgm:constr type="r" for="ch" forName="circ2Tx" refType="w" fact="0.95"/>
          <dgm:constr type="t" for="ch" forName="circ2Tx" refType="h" fact="0.3"/>
          <dgm:constr type="w" for="ch" forName="circ2Tx" refType="w" fact="0.2"/>
          <dgm:constr type="h" for="ch" forName="circ2Tx" refType="h" fact="0.4"/>
          <dgm:constr type="ctrX" for="ch" forName="circ3" refType="w" fact="0.5"/>
          <dgm:constr type="ctrY" for="ch" forName="circ3" refType="w" fact="0.73"/>
          <dgm:constr type="w" for="ch" forName="circ3" refType="w" fact="0.52"/>
          <dgm:constr type="h" for="ch" forName="circ3" refType="h" fact="0.52"/>
          <dgm:constr type="l" for="ch" forName="circ3Tx" refType="w" fact="0.3"/>
          <dgm:constr type="b" for="ch" forName="circ3Tx" refType="h" fact="0.92"/>
          <dgm:constr type="w" for="ch" forName="circ3Tx" refType="w" fact="0.4"/>
          <dgm:constr type="h" for="ch" forName="circ3Tx" refType="h" fact="0.165"/>
          <dgm:constr type="ctrX" for="ch" forName="circ4" refType="w" fact="0.27"/>
          <dgm:constr type="ctrY" for="ch" forName="circ4" refType="h" fact="0.5"/>
          <dgm:constr type="w" for="ch" forName="circ4" refType="w" fact="0.52"/>
          <dgm:constr type="h" for="ch" forName="circ4" refType="h" fact="0.52"/>
          <dgm:constr type="l" for="ch" forName="circ4Tx" refType="w" fact="0.05"/>
          <dgm:constr type="t" for="ch" forName="circ4Tx" refType="h" fact="0.3"/>
          <dgm:constr type="w" for="ch" forName="circ4Tx" refType="w" fact="0.2"/>
          <dgm:constr type="h" for="ch" forName="circ4Tx" refType="h" fact="0.4"/>
          <dgm:constr type="primFontSz" for="ch" ptType="node" op="equ"/>
        </dgm:constrLst>
      </dgm:if>
      <dgm:if name="Name14" axis="ch" ptType="node" func="cnt" op="equ" val="5">
        <dgm:constrLst>
          <dgm:constr type="ctrX" for="ch" forName="circ1" refType="w" fact="0.5"/>
          <dgm:constr type="ctrY" for="ch" forName="circ1" refType="h" fact="0.46"/>
          <dgm:constr type="w" for="ch" forName="circ1" refType="w" fact="0.25"/>
          <dgm:constr type="h" for="ch" forName="circ1" refType="h" fact="0.35"/>
          <dgm:constr type="l" for="ch" forName="circ1Tx" refType="w" fact="0.355"/>
          <dgm:constr type="t" for="ch" forName="circ1Tx"/>
          <dgm:constr type="w" for="ch" forName="circ1Tx" refType="w" fact="0.29"/>
          <dgm:constr type="h" for="ch" forName="circ1Tx" refType="h" fact="0.235"/>
          <dgm:constr type="ctrX" for="ch" forName="circ2" refType="w" fact="0.5951"/>
          <dgm:constr type="ctrY" for="ch" forName="circ2" refType="h" fact="0.5567"/>
          <dgm:constr type="w" for="ch" forName="circ2" refType="w" fact="0.25"/>
          <dgm:constr type="h" for="ch" forName="circ2" refType="h" fact="0.35"/>
          <dgm:constr type="l" for="ch" forName="circ2Tx" refType="w" fact="0.74"/>
          <dgm:constr type="t" for="ch" forName="circ2Tx" refType="h" fact="0.31"/>
          <dgm:constr type="w" for="ch" forName="circ2Tx" refType="w" fact="0.26"/>
          <dgm:constr type="h" for="ch" forName="circ2Tx" refType="h" fact="0.255"/>
          <dgm:constr type="ctrX" for="ch" forName="circ3" refType="w" fact="0.5588"/>
          <dgm:constr type="ctrY" for="ch" forName="circ3" refType="h" fact="0.7133"/>
          <dgm:constr type="w" for="ch" forName="circ3" refType="w" fact="0.25"/>
          <dgm:constr type="h" for="ch" forName="circ3" refType="h" fact="0.35"/>
          <dgm:constr type="l" for="ch" forName="circ3Tx" refType="w" fact="0.7"/>
          <dgm:constr type="t" for="ch" forName="circ3Tx" refType="h" fact="0.745"/>
          <dgm:constr type="w" for="ch" forName="circ3Tx" refType="w" fact="0.26"/>
          <dgm:constr type="h" for="ch" forName="circ3Tx" refType="h" fact="0.255"/>
          <dgm:constr type="ctrX" for="ch" forName="circ4" refType="w" fact="0.4412"/>
          <dgm:constr type="ctrY" for="ch" forName="circ4" refType="h" fact="0.7133"/>
          <dgm:constr type="w" for="ch" forName="circ4" refType="w" fact="0.25"/>
          <dgm:constr type="h" for="ch" forName="circ4" refType="h" fact="0.35"/>
          <dgm:constr type="l" for="ch" forName="circ4Tx" refType="w" fact="0.04"/>
          <dgm:constr type="t" for="ch" forName="circ4Tx" refType="h" fact="0.745"/>
          <dgm:constr type="w" for="ch" forName="circ4Tx" refType="w" fact="0.26"/>
          <dgm:constr type="h" for="ch" forName="circ4Tx" refType="h" fact="0.255"/>
          <dgm:constr type="ctrX" for="ch" forName="circ5" refType="w" fact="0.4049"/>
          <dgm:constr type="ctrY" for="ch" forName="circ5" refType="h" fact="0.5567"/>
          <dgm:constr type="w" for="ch" forName="circ5" refType="w" fact="0.25"/>
          <dgm:constr type="h" for="ch" forName="circ5" refType="h" fact="0.35"/>
          <dgm:constr type="l" for="ch" forName="circ5Tx"/>
          <dgm:constr type="t" for="ch" forName="circ5Tx" refType="h" fact="0.31"/>
          <dgm:constr type="w" for="ch" forName="circ5Tx" refType="w" fact="0.26"/>
          <dgm:constr type="h" for="ch" forName="circ5Tx" refType="h" fact="0.255"/>
          <dgm:constr type="primFontSz" for="ch" ptType="node" op="equ"/>
        </dgm:constrLst>
      </dgm:if>
      <dgm:if name="Name15" axis="ch" ptType="node" func="cnt" op="equ" val="6">
        <dgm:constrLst>
          <dgm:constr type="ctrX" for="ch" forName="circ1" refType="w" fact="0.5"/>
          <dgm:constr type="ctrY" for="ch" forName="circ1" refType="h" fact="0.3844"/>
          <dgm:constr type="w" for="ch" forName="circ1" refType="w" fact="0.24"/>
          <dgm:constr type="h" for="ch" forName="circ1" refType="h" fact="0.3084"/>
          <dgm:constr type="l" for="ch" forName="circ1Tx" refType="w" fact="0.35"/>
          <dgm:constr type="t" for="ch" forName="circ1Tx"/>
          <dgm:constr type="w" for="ch" forName="circ1Tx" refType="w" fact="0.3"/>
          <dgm:constr type="h" for="ch" forName="circ1Tx" refType="h" fact="0.21"/>
          <dgm:constr type="ctrX" for="ch" forName="circ2" refType="w" fact="0.5779"/>
          <dgm:constr type="ctrY" for="ch" forName="circ2" refType="h" fact="0.4422"/>
          <dgm:constr type="w" for="ch" forName="circ2" refType="w" fact="0.24"/>
          <dgm:constr type="h" for="ch" forName="circ2" refType="h" fact="0.3084"/>
          <dgm:constr type="l" for="ch" forName="circ2Tx" refType="w" fact="0.7157"/>
          <dgm:constr type="t" for="ch" forName="circ2Tx" refType="h" fact="0.2"/>
          <dgm:constr type="w" for="ch" forName="circ2Tx" refType="w" fact="0.2843"/>
          <dgm:constr type="h" for="ch" forName="circ2Tx" refType="h" fact="0.23"/>
          <dgm:constr type="ctrX" for="ch" forName="circ3" refType="w" fact="0.5779"/>
          <dgm:constr type="ctrY" for="ch" forName="circ3" refType="h" fact="0.5578"/>
          <dgm:constr type="w" for="ch" forName="circ3" refType="w" fact="0.24"/>
          <dgm:constr type="h" for="ch" forName="circ3" refType="h" fact="0.3084"/>
          <dgm:constr type="l" for="ch" forName="circ3Tx" refType="w" fact="0.7157"/>
          <dgm:constr type="t" for="ch" forName="circ3Tx" refType="h" fact="0.543"/>
          <dgm:constr type="w" for="ch" forName="circ3Tx" refType="w" fact="0.2843"/>
          <dgm:constr type="h" for="ch" forName="circ3Tx" refType="h" fact="0.257"/>
          <dgm:constr type="ctrX" for="ch" forName="circ4" refType="w" fact="0.5"/>
          <dgm:constr type="ctrY" for="ch" forName="circ4" refType="h" fact="0.6157"/>
          <dgm:constr type="w" for="ch" forName="circ4" refType="w" fact="0.24"/>
          <dgm:constr type="h" for="ch" forName="circ4" refType="h" fact="0.3084"/>
          <dgm:constr type="l" for="ch" forName="circ4Tx" refType="w" fact="0.35"/>
          <dgm:constr type="t" for="ch" forName="circ4Tx" refType="h" fact="0.79"/>
          <dgm:constr type="w" for="ch" forName="circ4Tx" refType="w" fact="0.3"/>
          <dgm:constr type="h" for="ch" forName="circ4Tx" refType="h" fact="0.21"/>
          <dgm:constr type="ctrX" for="ch" forName="circ5" refType="w" fact="0.4221"/>
          <dgm:constr type="ctrY" for="ch" forName="circ5" refType="h" fact="0.5578"/>
          <dgm:constr type="w" for="ch" forName="circ5" refType="w" fact="0.24"/>
          <dgm:constr type="h" for="ch" forName="circ5" refType="h" fact="0.3084"/>
          <dgm:constr type="l" for="ch" forName="circ5Tx" refType="w" fact="0"/>
          <dgm:constr type="t" for="ch" forName="circ5Tx" refType="h" fact="0.543"/>
          <dgm:constr type="w" for="ch" forName="circ5Tx" refType="w" fact="0.2843"/>
          <dgm:constr type="h" for="ch" forName="circ5Tx" refType="h" fact="0.257"/>
          <dgm:constr type="ctrX" for="ch" forName="circ6" refType="w" fact="0.4221"/>
          <dgm:constr type="ctrY" for="ch" forName="circ6" refType="h" fact="0.4422"/>
          <dgm:constr type="w" for="ch" forName="circ6" refType="w" fact="0.24"/>
          <dgm:constr type="h" for="ch" forName="circ6" refType="h" fact="0.3084"/>
          <dgm:constr type="l" for="ch" forName="circ6Tx" refType="w" fact="0"/>
          <dgm:constr type="t" for="ch" forName="circ6Tx" refType="h" fact="0.2"/>
          <dgm:constr type="w" for="ch" forName="circ6Tx" refType="w" fact="0.2843"/>
          <dgm:constr type="h" for="ch" forName="circ6Tx" refType="h" fact="0.257"/>
          <dgm:constr type="primFontSz" for="ch" ptType="node" op="equ"/>
        </dgm:constrLst>
      </dgm:if>
      <dgm:else name="Name16">
        <dgm:constrLst>
          <dgm:constr type="ctrX" for="ch" forName="circ1" refType="w" fact="0.5"/>
          <dgm:constr type="ctrY" for="ch" forName="circ1" refType="h" fact="0.4177"/>
          <dgm:constr type="w" for="ch" forName="circ1" refType="w" fact="0.24"/>
          <dgm:constr type="h" for="ch" forName="circ1" refType="h" fact="0.3262"/>
          <dgm:constr type="l" for="ch" forName="circ1Tx" refType="w" fact="0.3625"/>
          <dgm:constr type="t" for="ch" forName="circ1Tx"/>
          <dgm:constr type="w" for="ch" forName="circ1Tx" refType="w" fact="0.275"/>
          <dgm:constr type="h" for="ch" forName="circ1Tx" refType="h" fact="0.2"/>
          <dgm:constr type="ctrX" for="ch" forName="circ2" refType="w" fact="0.5704"/>
          <dgm:constr type="ctrY" for="ch" forName="circ2" refType="h" fact="0.4637"/>
          <dgm:constr type="w" for="ch" forName="circ2" refType="w" fact="0.24"/>
          <dgm:constr type="h" for="ch" forName="circ2" refType="h" fact="0.3262"/>
          <dgm:constr type="l" for="ch" forName="circ2Tx" refType="w" fact="0.72"/>
          <dgm:constr type="t" for="ch" forName="circ2Tx" refType="h" fact="0.19"/>
          <dgm:constr type="w" for="ch" forName="circ2Tx" refType="w" fact="0.26"/>
          <dgm:constr type="h" for="ch" forName="circ2Tx" refType="h" fact="0.22"/>
          <dgm:constr type="ctrX" for="ch" forName="circ3" refType="w" fact="0.5877"/>
          <dgm:constr type="ctrY" for="ch" forName="circ3" refType="h" fact="0.5672"/>
          <dgm:constr type="w" for="ch" forName="circ3" refType="w" fact="0.24"/>
          <dgm:constr type="h" for="ch" forName="circ3" refType="h" fact="0.3262"/>
          <dgm:constr type="l" for="ch" forName="circ3Tx" refType="w" fact="0.745"/>
          <dgm:constr type="t" for="ch" forName="circ3Tx" refType="h" fact="0.47"/>
          <dgm:constr type="w" for="ch" forName="circ3Tx" refType="w" fact="0.255"/>
          <dgm:constr type="h" for="ch" forName="circ3Tx" refType="h" fact="0.235"/>
          <dgm:constr type="ctrX" for="ch" forName="circ4" refType="w" fact="0.539"/>
          <dgm:constr type="ctrY" for="ch" forName="circ4" refType="h" fact="0.6502"/>
          <dgm:constr type="w" for="ch" forName="circ4" refType="w" fact="0.24"/>
          <dgm:constr type="h" for="ch" forName="circ4" refType="h" fact="0.3262"/>
          <dgm:constr type="l" for="ch" forName="circ4Tx" refType="w" fact="0.635"/>
          <dgm:constr type="t" for="ch" forName="circ4Tx" refType="h" fact="0.785"/>
          <dgm:constr type="w" for="ch" forName="circ4Tx" refType="w" fact="0.275"/>
          <dgm:constr type="h" for="ch" forName="circ4Tx" refType="h" fact="0.215"/>
          <dgm:constr type="ctrX" for="ch" forName="circ5" refType="w" fact="0.461"/>
          <dgm:constr type="ctrY" for="ch" forName="circ5" refType="h" fact="0.6502"/>
          <dgm:constr type="w" for="ch" forName="circ5" refType="w" fact="0.24"/>
          <dgm:constr type="h" for="ch" forName="circ5" refType="h" fact="0.3262"/>
          <dgm:constr type="l" for="ch" forName="circ5Tx" refType="w" fact="0.09"/>
          <dgm:constr type="t" for="ch" forName="circ5Tx" refType="h" fact="0.785"/>
          <dgm:constr type="w" for="ch" forName="circ5Tx" refType="w" fact="0.275"/>
          <dgm:constr type="h" for="ch" forName="circ5Tx" refType="h" fact="0.215"/>
          <dgm:constr type="ctrX" for="ch" forName="circ6" refType="w" fact="0.4123"/>
          <dgm:constr type="ctrY" for="ch" forName="circ6" refType="h" fact="0.5672"/>
          <dgm:constr type="w" for="ch" forName="circ6" refType="w" fact="0.24"/>
          <dgm:constr type="h" for="ch" forName="circ6" refType="h" fact="0.3262"/>
          <dgm:constr type="l" for="ch" forName="circ6Tx"/>
          <dgm:constr type="t" for="ch" forName="circ6Tx" refType="h" fact="0.47"/>
          <dgm:constr type="w" for="ch" forName="circ6Tx" refType="w" fact="0.255"/>
          <dgm:constr type="h" for="ch" forName="circ6Tx" refType="h" fact="0.235"/>
          <dgm:constr type="ctrX" for="ch" forName="circ7" refType="w" fact="0.4296"/>
          <dgm:constr type="ctrY" for="ch" forName="circ7" refType="h" fact="0.4637"/>
          <dgm:constr type="w" for="ch" forName="circ7" refType="w" fact="0.24"/>
          <dgm:constr type="h" for="ch" forName="circ7" refType="h" fact="0.3262"/>
          <dgm:constr type="l" for="ch" forName="circ7Tx" refType="w" fact="0.02"/>
          <dgm:constr type="t" for="ch" forName="circ7Tx" refType="h" fact="0.19"/>
          <dgm:constr type="w" for="ch" forName="circ7Tx" refType="w" fact="0.26"/>
          <dgm:constr type="h" for="ch" forName="circ7Tx" refType="h" fact="0.22"/>
          <dgm:constr type="primFontSz" for="ch" ptType="node" op="equ"/>
        </dgm:constrLst>
      </dgm:else>
    </dgm:choose>
    <dgm:ruleLst/>
    <dgm:forEach name="Name17" axis="ch" ptType="node" cnt="1">
      <dgm:choose name="Name18">
        <dgm:if name="Name19" axis="root ch" ptType="all node" func="cnt" op="equ" val="1">
          <dgm:layoutNode name="circ1TxSh" styleLbl="vennNode1">
            <dgm:alg type="tx">
              <dgm:param type="txAnchorHorzCh" val="ctr"/>
              <dgm:param type="txAnchorVertCh" val="mid"/>
            </dgm:alg>
            <dgm:shape xmlns:r="http://schemas.openxmlformats.org/officeDocument/2006/relationships" type="ellipse" r:blip="">
              <dgm:adjLst/>
            </dgm:shape>
            <dgm:choose name="Name20">
              <dgm:if name="Name21" func="var" arg="dir" op="equ" val="norm">
                <dgm:choose name="Name22">
                  <dgm:if name="Name23" axis="root ch" ptType="all node" func="cnt" op="lte" val="4">
                    <dgm:presOf axis="desOrSelf" ptType="node"/>
                  </dgm:if>
                  <dgm:else name="Name24">
                    <dgm:presOf/>
                  </dgm:else>
                </dgm:choose>
              </dgm:if>
              <dgm:else name="Name25">
                <dgm:choose name="Name26">
                  <dgm:if name="Name27" axis="root ch" ptType="all node" func="cnt" op="equ" val="2">
                    <dgm:presOf axis="root ch desOrSelf" ptType="all node node" st="1 2 1" cnt="1 1 0"/>
                  </dgm:if>
                  <dgm:else name="Name28">
                    <dgm:presOf axis="desOrSelf" ptType="node"/>
                  </dgm:else>
                </dgm:choose>
              </dgm:else>
            </dgm:choose>
            <dgm:constrLst>
              <dgm:constr type="tMarg"/>
              <dgm:constr type="bMarg"/>
              <dgm:constr type="lMarg"/>
              <dgm:constr type="rMarg"/>
              <dgm:constr type="primFontSz" val="65"/>
            </dgm:constrLst>
            <dgm:ruleLst>
              <dgm:rule type="primFontSz" val="5" fact="NaN" max="NaN"/>
            </dgm:ruleLst>
          </dgm:layoutNode>
        </dgm:if>
        <dgm:else name="Name29">
          <dgm:layoutNode name="circ1" styleLbl="vennNode1">
            <dgm:alg type="sp"/>
            <dgm:shape xmlns:r="http://schemas.openxmlformats.org/officeDocument/2006/relationships" type="ellipse" r:blip="">
              <dgm:adjLst/>
            </dgm:shape>
            <dgm:choose name="Name30">
              <dgm:if name="Name31" func="var" arg="dir" op="equ" val="norm">
                <dgm:choose name="Name32">
                  <dgm:if name="Name33" axis="root ch" ptType="all node" func="cnt" op="lte" val="4">
                    <dgm:presOf axis="desOrSelf" ptType="node"/>
                  </dgm:if>
                  <dgm:else name="Name34">
                    <dgm:presOf/>
                  </dgm:else>
                </dgm:choose>
              </dgm:if>
              <dgm:else name="Name35">
                <dgm:choose name="Name36">
                  <dgm:if name="Name37" axis="root ch" ptType="all node" func="cnt" op="equ" val="2">
                    <dgm:presOf axis="root ch desOrSelf" ptType="all node node" st="1 2 1" cnt="1 1 0"/>
                  </dgm:if>
                  <dgm:else name="Name38">
                    <dgm:choose name="Name39">
                      <dgm:if name="Name40" axis="root ch" ptType="all node" func="cnt" op="lte" val="4">
                        <dgm:presOf axis="desOrSelf" ptType="node"/>
                      </dgm:if>
                      <dgm:else name="Name41">
                        <dgm:presOf/>
                      </dgm:else>
                    </dgm:choose>
                  </dgm:else>
                </dgm:choose>
              </dgm:else>
            </dgm:choose>
            <dgm:constrLst/>
            <dgm:ruleLst/>
          </dgm:layoutNode>
          <dgm:layoutNode name="circ1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42">
              <dgm:if name="Name43" func="var" arg="dir" op="equ" val="norm">
                <dgm:presOf axis="desOrSelf" ptType="node"/>
              </dgm:if>
              <dgm:else name="Name44">
                <dgm:choose name="Name45">
                  <dgm:if name="Name46" axis="root ch" ptType="all node" func="cnt" op="equ" val="2">
                    <dgm:presOf axis="root ch desOrSelf" ptType="all node node" st="1 2 1" cnt="1 1 0"/>
                  </dgm:if>
                  <dgm:else name="Name47">
                    <dgm:presOf axis="desOrSelf" ptType="node"/>
                  </dgm:else>
                </dgm:choose>
              </dgm:else>
            </dgm:choose>
            <dgm:constrLst>
              <dgm:constr type="tMarg"/>
              <dgm:constr type="bMarg"/>
              <dgm:constr type="lMarg"/>
              <dgm:constr type="rMarg"/>
              <dgm:constr type="primFontSz" val="65"/>
            </dgm:constrLst>
            <dgm:ruleLst>
              <dgm:rule type="primFontSz" val="5" fact="NaN" max="NaN"/>
            </dgm:ruleLst>
          </dgm:layoutNode>
        </dgm:else>
      </dgm:choose>
    </dgm:forEach>
    <dgm:forEach name="Name48" axis="ch" ptType="node" st="2" cnt="1">
      <dgm:layoutNode name="circ2" styleLbl="vennNode1">
        <dgm:alg type="sp"/>
        <dgm:shape xmlns:r="http://schemas.openxmlformats.org/officeDocument/2006/relationships" type="ellipse" r:blip="">
          <dgm:adjLst/>
        </dgm:shape>
        <dgm:choose name="Name49">
          <dgm:if name="Name50" func="var" arg="dir" op="equ" val="norm">
            <dgm:choose name="Name51">
              <dgm:if name="Name52" axis="root ch" ptType="all node" func="cnt" op="lte" val="4">
                <dgm:presOf axis="desOrSelf" ptType="node"/>
              </dgm:if>
              <dgm:else name="Name53">
                <dgm:presOf/>
              </dgm:else>
            </dgm:choose>
          </dgm:if>
          <dgm:else name="Name54">
            <dgm:choose name="Name55">
              <dgm:if name="Name56" axis="root ch" ptType="all node" func="cnt" op="equ" val="2">
                <dgm:presOf axis="root ch desOrSelf" ptType="all node node" st="1 1 1" cnt="1 1 0"/>
              </dgm:if>
              <dgm:if name="Name57" axis="root ch" ptType="all node" func="cnt" op="equ" val="3">
                <dgm:presOf axis="root ch desOrSelf" ptType="all node node" st="1 3 1" cnt="1 1 0"/>
              </dgm:if>
              <dgm:if name="Name58" axis="root ch" ptType="all node" func="cnt" op="equ" val="4">
                <dgm:presOf axis="root ch desOrSelf" ptType="all node node" st="1 4 1" cnt="1 1 0"/>
              </dgm:if>
              <dgm:else name="Name59">
                <dgm:presOf/>
              </dgm:else>
            </dgm:choose>
          </dgm:else>
        </dgm:choose>
        <dgm:constrLst/>
        <dgm:ruleLst/>
      </dgm:layoutNode>
      <dgm:layoutNode name="circ2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60">
          <dgm:if name="Name61" func="var" arg="dir" op="equ" val="norm">
            <dgm:presOf axis="desOrSelf" ptType="node"/>
          </dgm:if>
          <dgm:else name="Name62">
            <dgm:choose name="Name63">
              <dgm:if name="Name64" axis="root ch" ptType="all node" func="cnt" op="equ" val="2">
                <dgm:presOf axis="root ch desOrSelf" ptType="all node node" st="1 1 1" cnt="1 1 0"/>
              </dgm:if>
              <dgm:if name="Name65" axis="root ch" ptType="all node" func="cnt" op="equ" val="3">
                <dgm:presOf axis="root ch desOrSelf" ptType="all node node" st="1 3 1" cnt="1 1 0"/>
              </dgm:if>
              <dgm:if name="Name66" axis="root ch" ptType="all node" func="cnt" op="equ" val="4">
                <dgm:presOf axis="root ch desOrSelf" ptType="all node node" st="1 4 1" cnt="1 1 0"/>
              </dgm:if>
              <dgm:if name="Name67" axis="root ch" ptType="all node" func="cnt" op="equ" val="5">
                <dgm:presOf axis="root ch desOrSelf" ptType="all node node" st="1 5 1" cnt="1 1 0"/>
              </dgm:if>
              <dgm:if name="Name68" axis="root ch" ptType="all node" func="cnt" op="equ" val="6">
                <dgm:presOf axis="root ch desOrSelf" ptType="all node node" st="1 6 1" cnt="1 1 0"/>
              </dgm:if>
              <dgm:else name="Name69">
                <dgm:presOf axis="root ch desOrSelf" ptType="all node node" st="1 7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70" axis="ch" ptType="node" st="3" cnt="1">
      <dgm:layoutNode name="circ3" styleLbl="vennNode1">
        <dgm:alg type="sp"/>
        <dgm:shape xmlns:r="http://schemas.openxmlformats.org/officeDocument/2006/relationships" type="ellipse" r:blip="">
          <dgm:adjLst/>
        </dgm:shape>
        <dgm:choose name="Name71">
          <dgm:if name="Name72" func="var" arg="dir" op="equ" val="norm">
            <dgm:choose name="Name73">
              <dgm:if name="Name74" axis="root ch" ptType="all node" func="cnt" op="lte" val="4">
                <dgm:presOf axis="desOrSelf" ptType="node"/>
              </dgm:if>
              <dgm:else name="Name75">
                <dgm:presOf/>
              </dgm:else>
            </dgm:choose>
          </dgm:if>
          <dgm:else name="Name76">
            <dgm:choose name="Name77">
              <dgm:if name="Name78" axis="root ch" ptType="all node" func="cnt" op="equ" val="3">
                <dgm:presOf axis="root ch desOrSelf" ptType="all node node" st="1 2 1" cnt="1 1 0"/>
              </dgm:if>
              <dgm:if name="Name79" axis="root ch" ptType="all node" func="cnt" op="equ" val="4">
                <dgm:presOf axis="root ch desOrSelf" ptType="all node node" st="1 3 1" cnt="1 1 0"/>
              </dgm:if>
              <dgm:else name="Name80">
                <dgm:presOf/>
              </dgm:else>
            </dgm:choose>
          </dgm:else>
        </dgm:choose>
        <dgm:constrLst/>
        <dgm:ruleLst/>
      </dgm:layoutNode>
      <dgm:layoutNode name="circ3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81">
          <dgm:if name="Name82" func="var" arg="dir" op="equ" val="norm">
            <dgm:presOf axis="desOrSelf" ptType="node"/>
          </dgm:if>
          <dgm:else name="Name83">
            <dgm:choose name="Name84">
              <dgm:if name="Name85" axis="root ch" ptType="all node" func="cnt" op="equ" val="3">
                <dgm:presOf axis="root ch desOrSelf" ptType="all node node" st="1 2 1" cnt="1 1 0"/>
              </dgm:if>
              <dgm:if name="Name86" axis="root ch" ptType="all node" func="cnt" op="equ" val="4">
                <dgm:presOf axis="root ch desOrSelf" ptType="all node node" st="1 3 1" cnt="1 1 0"/>
              </dgm:if>
              <dgm:if name="Name87" axis="root ch" ptType="all node" func="cnt" op="equ" val="5">
                <dgm:presOf axis="root ch desOrSelf" ptType="all node node" st="1 4 1" cnt="1 1 0"/>
              </dgm:if>
              <dgm:if name="Name88" axis="root ch" ptType="all node" func="cnt" op="equ" val="6">
                <dgm:presOf axis="root ch desOrSelf" ptType="all node node" st="1 5 1" cnt="1 1 0"/>
              </dgm:if>
              <dgm:else name="Name89">
                <dgm:presOf axis="root ch desOrSelf" ptType="all node node" st="1 6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90" axis="ch" ptType="node" st="4" cnt="1">
      <dgm:layoutNode name="circ4" styleLbl="vennNode1">
        <dgm:alg type="sp"/>
        <dgm:shape xmlns:r="http://schemas.openxmlformats.org/officeDocument/2006/relationships" type="ellipse" r:blip="">
          <dgm:adjLst/>
        </dgm:shape>
        <dgm:choose name="Name91">
          <dgm:if name="Name92" func="var" arg="dir" op="equ" val="norm">
            <dgm:choose name="Name93">
              <dgm:if name="Name94" axis="root ch" ptType="all node" func="cnt" op="lte" val="4">
                <dgm:presOf axis="desOrSelf" ptType="node"/>
              </dgm:if>
              <dgm:else name="Name95">
                <dgm:presOf/>
              </dgm:else>
            </dgm:choose>
          </dgm:if>
          <dgm:else name="Name96">
            <dgm:choose name="Name97">
              <dgm:if name="Name98" axis="root ch" ptType="all node" func="cnt" op="equ" val="4">
                <dgm:presOf axis="root ch desOrSelf" ptType="all node node" st="1 2 1" cnt="1 1 0"/>
              </dgm:if>
              <dgm:else name="Name99">
                <dgm:presOf/>
              </dgm:else>
            </dgm:choose>
          </dgm:else>
        </dgm:choose>
        <dgm:constrLst/>
        <dgm:ruleLst/>
      </dgm:layoutNode>
      <dgm:layoutNode name="circ4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00">
          <dgm:if name="Name101" func="var" arg="dir" op="equ" val="norm">
            <dgm:presOf axis="desOrSelf" ptType="node"/>
          </dgm:if>
          <dgm:else name="Name102">
            <dgm:choose name="Name103">
              <dgm:if name="Name104" axis="root ch" ptType="all node" func="cnt" op="equ" val="4">
                <dgm:presOf axis="root ch desOrSelf" ptType="all node node" st="1 2 1" cnt="1 1 0"/>
              </dgm:if>
              <dgm:if name="Name105" axis="root ch" ptType="all node" func="cnt" op="equ" val="5">
                <dgm:presOf axis="root ch desOrSelf" ptType="all node node" st="1 3 1" cnt="1 1 0"/>
              </dgm:if>
              <dgm:if name="Name106" axis="root ch" ptType="all node" func="cnt" op="equ" val="6">
                <dgm:presOf axis="root ch desOrSelf" ptType="all node node" st="1 4 1" cnt="1 1 0"/>
              </dgm:if>
              <dgm:else name="Name107">
                <dgm:presOf axis="root ch desOrSelf" ptType="all node node" st="1 5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08" axis="ch" ptType="node" st="5" cnt="1">
      <dgm:layoutNode name="circ5" styleLbl="vennNode1">
        <dgm:alg type="sp"/>
        <dgm:shape xmlns:r="http://schemas.openxmlformats.org/officeDocument/2006/relationships" type="ellipse" r:blip="">
          <dgm:adjLst/>
        </dgm:shape>
        <dgm:presOf/>
        <dgm:constrLst/>
        <dgm:ruleLst/>
      </dgm:layoutNode>
      <dgm:layoutNode name="circ5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09">
          <dgm:if name="Name110" func="var" arg="dir" op="equ" val="norm">
            <dgm:presOf axis="desOrSelf" ptType="node"/>
          </dgm:if>
          <dgm:else name="Name111">
            <dgm:choose name="Name112">
              <dgm:if name="Name113" axis="root ch" ptType="all node" func="cnt" op="equ" val="5">
                <dgm:presOf axis="root ch desOrSelf" ptType="all node node" st="1 2 1" cnt="1 1 0"/>
              </dgm:if>
              <dgm:if name="Name114" axis="root ch" ptType="all node" func="cnt" op="equ" val="6">
                <dgm:presOf axis="root ch desOrSelf" ptType="all node node" st="1 3 1" cnt="1 1 0"/>
              </dgm:if>
              <dgm:else name="Name115">
                <dgm:presOf axis="root ch desOrSelf" ptType="all node node" st="1 4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16" axis="ch" ptType="node" st="6" cnt="1">
      <dgm:layoutNode name="circ6" styleLbl="vennNode1">
        <dgm:alg type="sp"/>
        <dgm:shape xmlns:r="http://schemas.openxmlformats.org/officeDocument/2006/relationships" type="ellipse" r:blip="">
          <dgm:adjLst/>
        </dgm:shape>
        <dgm:presOf/>
        <dgm:constrLst/>
        <dgm:ruleLst/>
      </dgm:layoutNode>
      <dgm:layoutNode name="circ6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17">
          <dgm:if name="Name118" func="var" arg="dir" op="equ" val="norm">
            <dgm:presOf axis="desOrSelf" ptType="node"/>
          </dgm:if>
          <dgm:else name="Name119">
            <dgm:choose name="Name120">
              <dgm:if name="Name121" axis="root ch" ptType="all node" func="cnt" op="equ" val="6">
                <dgm:presOf axis="root ch desOrSelf" ptType="all node node" st="1 2 1" cnt="1 1 0"/>
              </dgm:if>
              <dgm:else name="Name122">
                <dgm:presOf axis="root ch desOrSelf" ptType="all node node" st="1 3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23" axis="ch" ptType="node" st="7" cnt="1">
      <dgm:layoutNode name="circ7" styleLbl="vennNode1">
        <dgm:alg type="sp"/>
        <dgm:shape xmlns:r="http://schemas.openxmlformats.org/officeDocument/2006/relationships" type="ellipse" r:blip="">
          <dgm:adjLst/>
        </dgm:shape>
        <dgm:presOf/>
        <dgm:constrLst/>
        <dgm:ruleLst/>
      </dgm:layoutNode>
      <dgm:layoutNode name="circ7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24">
          <dgm:if name="Name125" func="var" arg="dir" op="equ" val="norm">
            <dgm:presOf axis="desOrSelf" ptType="node"/>
          </dgm:if>
          <dgm:else name="Name126">
            <dgm:presOf axis="root ch desOrSelf" ptType="all node node" st="1 2 1" cnt="1 1 0"/>
          </dgm:else>
        </dgm:choose>
        <dgm:constrLst>
          <dgm:constr type="tMarg"/>
          <dgm:constr type="bMarg"/>
          <dgm:constr type="lMarg"/>
          <dgm:constr type="rMarg"/>
          <dgm:constr type="primFontSz" val="65"/>
        </dgm:constrLst>
        <dgm:ruleLst>
          <dgm:rule type="primFontSz" val="5" fact="NaN" max="NaN"/>
        </dgm:ruleLst>
      </dgm:layoutNod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9.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EEE08033-7B0A-425B-A9E0-8EADD3129C99}" type="datetimeFigureOut">
              <a:rPr lang="en-US" smtClean="0"/>
              <a:pPr/>
              <a:t>10/9/2012</a:t>
            </a:fld>
            <a:endParaRPr lang="en-US" dirty="0"/>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dirty="0"/>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B1FF4F9C-4DC8-4F42-9154-33B81DE164A8}" type="slidenum">
              <a:rPr lang="en-US" smtClean="0"/>
              <a:pPr/>
              <a:t>‹#›</a:t>
            </a:fld>
            <a:endParaRPr lang="en-US" dirty="0"/>
          </a:p>
        </p:txBody>
      </p:sp>
    </p:spTree>
    <p:extLst>
      <p:ext uri="{BB962C8B-B14F-4D97-AF65-F5344CB8AC3E}">
        <p14:creationId xmlns:p14="http://schemas.microsoft.com/office/powerpoint/2010/main" val="223717786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8.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CB850F21-6683-4AB0-B585-9C6D1ECE009D}" type="datetimeFigureOut">
              <a:rPr lang="en-US" smtClean="0"/>
              <a:pPr/>
              <a:t>10/9/2012</a:t>
            </a:fld>
            <a:endParaRPr lang="en-US" dirty="0"/>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1E60B2DC-A877-45E8-B394-DCA5FA59405F}" type="slidenum">
              <a:rPr lang="en-US" smtClean="0"/>
              <a:pPr/>
              <a:t>‹#›</a:t>
            </a:fld>
            <a:endParaRPr lang="en-US" dirty="0"/>
          </a:p>
        </p:txBody>
      </p:sp>
    </p:spTree>
    <p:extLst>
      <p:ext uri="{BB962C8B-B14F-4D97-AF65-F5344CB8AC3E}">
        <p14:creationId xmlns:p14="http://schemas.microsoft.com/office/powerpoint/2010/main" val="416406721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3" Type="http://schemas.openxmlformats.org/officeDocument/2006/relationships/hyperlink" Target="http://social.technet.microsoft.com/wiki/contents/articles/inside-sql-azure.aspx" TargetMode="External"/><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3" Type="http://schemas.openxmlformats.org/officeDocument/2006/relationships/hyperlink" Target="http://blogs.msdn.com/b/cbiyikoglu/archive/2011/01/18/sql-azure-federations-robust-connectivity-model-for-federated-data.aspx" TargetMode="External"/><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4" name="Rectangle 7"/>
          <p:cNvSpPr>
            <a:spLocks noGrp="1" noChangeArrowheads="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C9CA28B0-4C0E-4F1B-9419-B7973E98DA19}" type="slidenum">
              <a:rPr lang="en-US" smtClean="0"/>
              <a:pPr fontAlgn="base">
                <a:spcBef>
                  <a:spcPct val="0"/>
                </a:spcBef>
                <a:spcAft>
                  <a:spcPct val="0"/>
                </a:spcAft>
                <a:defRPr/>
              </a:pPr>
              <a:t>1</a:t>
            </a:fld>
            <a:endParaRPr lang="en-US" dirty="0" smtClean="0"/>
          </a:p>
        </p:txBody>
      </p:sp>
      <p:sp>
        <p:nvSpPr>
          <p:cNvPr id="50179" name="Rectangle 2"/>
          <p:cNvSpPr>
            <a:spLocks noGrp="1" noRot="1" noChangeAspect="1" noChangeArrowheads="1" noTextEdit="1"/>
          </p:cNvSpPr>
          <p:nvPr>
            <p:ph type="sldImg"/>
          </p:nvPr>
        </p:nvSpPr>
        <p:spPr bwMode="auto">
          <a:xfrm>
            <a:off x="1143000" y="685800"/>
            <a:ext cx="4572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0180"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n-US" b="1" dirty="0" smtClean="0"/>
              <a:t>Crossing the Chasm: Architecting for the Cloud</a:t>
            </a:r>
          </a:p>
          <a:p>
            <a:pPr eaLnBrk="1" hangingPunct="1">
              <a:spcBef>
                <a:spcPct val="0"/>
              </a:spcBef>
            </a:pPr>
            <a:r>
              <a:rPr lang="en-US" b="0" i="1" dirty="0" smtClean="0"/>
              <a:t>Pre-cloud and cloud-native applications are based on different assumptions that require different approaches. We will highlight a number of key differences and show how your resulting application architecture will be different.</a:t>
            </a:r>
          </a:p>
          <a:p>
            <a:pPr fontAlgn="t"/>
            <a:r>
              <a:rPr lang="en-US" sz="1200" kern="1200" dirty="0" smtClean="0">
                <a:solidFill>
                  <a:schemeClr val="tx1"/>
                </a:solidFill>
                <a:effectLst/>
                <a:latin typeface="+mn-lt"/>
                <a:ea typeface="+mn-ea"/>
                <a:cs typeface="+mn-cs"/>
              </a:rPr>
              <a:t>4:00 - 4:50 pm – </a:t>
            </a:r>
            <a:r>
              <a:rPr lang="en-US" sz="1200" kern="1200" dirty="0" err="1" smtClean="0">
                <a:solidFill>
                  <a:schemeClr val="tx1"/>
                </a:solidFill>
                <a:effectLst/>
                <a:latin typeface="+mn-lt"/>
                <a:ea typeface="+mn-ea"/>
                <a:cs typeface="+mn-cs"/>
              </a:rPr>
              <a:t>eCoast</a:t>
            </a:r>
            <a:r>
              <a:rPr lang="en-US" sz="1200" kern="1200" dirty="0" smtClean="0">
                <a:solidFill>
                  <a:schemeClr val="tx1"/>
                </a:solidFill>
                <a:effectLst/>
                <a:latin typeface="+mn-lt"/>
                <a:ea typeface="+mn-ea"/>
                <a:cs typeface="+mn-cs"/>
              </a:rPr>
              <a:t> Cloud Summit – Software Track</a:t>
            </a:r>
            <a:r>
              <a:rPr lang="en-US" sz="1200" kern="1200" baseline="0" dirty="0" smtClean="0">
                <a:solidFill>
                  <a:schemeClr val="tx1"/>
                </a:solidFill>
                <a:effectLst/>
                <a:latin typeface="+mn-lt"/>
                <a:ea typeface="+mn-ea"/>
                <a:cs typeface="+mn-cs"/>
              </a:rPr>
              <a:t> </a:t>
            </a:r>
            <a:r>
              <a:rPr lang="en-US" sz="1200" kern="1200" dirty="0" smtClean="0">
                <a:solidFill>
                  <a:schemeClr val="tx1"/>
                </a:solidFill>
                <a:effectLst/>
                <a:latin typeface="+mn-lt"/>
                <a:ea typeface="+mn-ea"/>
                <a:cs typeface="+mn-cs"/>
              </a:rPr>
              <a:t>– Bill Wilder: Crossing the Chasm- Architecting for the Cloud</a:t>
            </a:r>
          </a:p>
          <a:p>
            <a:pPr eaLnBrk="1" hangingPunct="1">
              <a:spcBef>
                <a:spcPct val="0"/>
              </a:spcBef>
            </a:pPr>
            <a:endParaRPr lang="en-US" dirty="0" smtClean="0"/>
          </a:p>
          <a:p>
            <a:pPr eaLnBrk="1" hangingPunct="1">
              <a:spcBef>
                <a:spcPct val="0"/>
              </a:spcBef>
            </a:pPr>
            <a:endParaRPr lang="en-US" dirty="0" smtClean="0"/>
          </a:p>
          <a:p>
            <a:pPr eaLnBrk="1" hangingPunct="1">
              <a:spcBef>
                <a:spcPct val="0"/>
              </a:spcBef>
            </a:pPr>
            <a:r>
              <a:rPr lang="en-US" dirty="0" smtClean="0"/>
              <a:t>Horizontal</a:t>
            </a:r>
            <a:r>
              <a:rPr lang="en-US" baseline="0" dirty="0" smtClean="0"/>
              <a:t> Resource Allocation</a:t>
            </a:r>
            <a:endParaRPr lang="en-US" dirty="0" smtClean="0"/>
          </a:p>
          <a:p>
            <a:pPr eaLnBrk="1" hangingPunct="1">
              <a:spcBef>
                <a:spcPct val="0"/>
              </a:spcBef>
            </a:pPr>
            <a:r>
              <a:rPr lang="en-US" dirty="0" smtClean="0"/>
              <a:t>Horizontal</a:t>
            </a:r>
            <a:r>
              <a:rPr lang="en-US" baseline="0" dirty="0" smtClean="0"/>
              <a:t> Scale</a:t>
            </a:r>
          </a:p>
          <a:p>
            <a:pPr eaLnBrk="1" hangingPunct="1">
              <a:spcBef>
                <a:spcPct val="0"/>
              </a:spcBef>
            </a:pPr>
            <a:r>
              <a:rPr lang="en-US" baseline="0" dirty="0" smtClean="0"/>
              <a:t>Shard</a:t>
            </a:r>
          </a:p>
          <a:p>
            <a:pPr eaLnBrk="1" hangingPunct="1">
              <a:spcBef>
                <a:spcPct val="0"/>
              </a:spcBef>
            </a:pPr>
            <a:r>
              <a:rPr lang="en-US" baseline="0" dirty="0" smtClean="0"/>
              <a:t>Auto-Scale</a:t>
            </a:r>
          </a:p>
          <a:p>
            <a:pPr eaLnBrk="1" hangingPunct="1">
              <a:spcBef>
                <a:spcPct val="0"/>
              </a:spcBef>
            </a:pPr>
            <a:r>
              <a:rPr lang="en-US" baseline="0" dirty="0" smtClean="0"/>
              <a:t>Fail-Retry</a:t>
            </a:r>
          </a:p>
          <a:p>
            <a:pPr eaLnBrk="1" hangingPunct="1">
              <a:spcBef>
                <a:spcPct val="0"/>
              </a:spcBef>
            </a:pPr>
            <a:r>
              <a:rPr lang="en-US" baseline="0" dirty="0" smtClean="0"/>
              <a:t>Fail-Recover</a:t>
            </a:r>
          </a:p>
          <a:p>
            <a:pPr eaLnBrk="1" hangingPunct="1">
              <a:spcBef>
                <a:spcPct val="0"/>
              </a:spcBef>
            </a:pPr>
            <a:r>
              <a:rPr lang="en-US" baseline="0" dirty="0" smtClean="0"/>
              <a:t>QCW</a:t>
            </a:r>
          </a:p>
          <a:p>
            <a:pPr eaLnBrk="1" hangingPunct="1">
              <a:spcBef>
                <a:spcPct val="0"/>
              </a:spcBef>
            </a:pPr>
            <a:endParaRPr lang="en-US" dirty="0" smtClean="0"/>
          </a:p>
          <a:p>
            <a:pPr eaLnBrk="1" hangingPunct="1">
              <a:spcBef>
                <a:spcPct val="0"/>
              </a:spcBef>
            </a:pPr>
            <a:r>
              <a:rPr lang="en-US" dirty="0" smtClean="0">
                <a:effectLst/>
              </a:rPr>
              <a:t>We can run pre-cloud software on cloud infrastructure, but to truly take advantage of the cloud we need to build cloud-native applications. The architecture of a cloud-native application is different than the architecture of a traditional pre-cloud application, and in this talk we will examine several big ideas in software architecture you need to '</a:t>
            </a:r>
            <a:r>
              <a:rPr lang="en-US" dirty="0" err="1" smtClean="0">
                <a:effectLst/>
              </a:rPr>
              <a:t>grok</a:t>
            </a:r>
            <a:r>
              <a:rPr lang="en-US" dirty="0" smtClean="0">
                <a:effectLst/>
              </a:rPr>
              <a:t>' if you want to truly leverage the cloud for cost savings, higher availability, and better scalability. We will examine several key architecture patterns that help unlock those cloud-native benefits, spanning computation, database, and resource-focused patterns. By the end of the talk you should appreciate how cloud architecture is more of a partnership with your hardware than it was with pre-cloud applications (fail-retry anyone?), that the cloud may be infinite (but not all at once), and how the cloud enables cost optimization (and is "green").</a:t>
            </a:r>
            <a:endParaRPr lang="en-US" dirty="0" smtClean="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1E60B2DC-A877-45E8-B394-DCA5FA59405F}" type="slidenum">
              <a:rPr lang="en-US" smtClean="0"/>
              <a:pPr/>
              <a:t>3</a:t>
            </a:fld>
            <a:endParaRPr lang="en-US" dirty="0"/>
          </a:p>
        </p:txBody>
      </p:sp>
    </p:spTree>
    <p:extLst>
      <p:ext uri="{BB962C8B-B14F-4D97-AF65-F5344CB8AC3E}">
        <p14:creationId xmlns:p14="http://schemas.microsoft.com/office/powerpoint/2010/main" val="368213723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According</a:t>
            </a:r>
            <a:r>
              <a:rPr lang="en-US" baseline="0" dirty="0" smtClean="0"/>
              <a:t> to </a:t>
            </a:r>
            <a:r>
              <a:rPr lang="en-US" baseline="0" dirty="0" err="1" smtClean="0"/>
              <a:t>wikipedia</a:t>
            </a:r>
            <a:r>
              <a:rPr lang="en-US" baseline="0" dirty="0" smtClean="0"/>
              <a:t> (http://en.wikipedia.org/wiki/Iceberg) “</a:t>
            </a:r>
            <a:r>
              <a:rPr lang="en-US" dirty="0" smtClean="0"/>
              <a:t>typically only one-ninth of the volume of an iceberg is above water</a:t>
            </a:r>
            <a:r>
              <a:rPr lang="en-US" baseline="0" dirty="0" smtClean="0"/>
              <a:t>”</a:t>
            </a:r>
          </a:p>
          <a:p>
            <a:r>
              <a:rPr lang="en-US" baseline="0" dirty="0" smtClean="0"/>
              <a:t>Iceberg comment not specific to CLOUD NATIVE – but just a reminder to the power of the CLOUD</a:t>
            </a:r>
          </a:p>
          <a:p>
            <a:endParaRPr lang="en-US" baseline="0" dirty="0" smtClean="0"/>
          </a:p>
          <a:p>
            <a:r>
              <a:rPr lang="en-US" baseline="0" dirty="0" smtClean="0"/>
              <a:t>Photo credit: http://www.google.com/imgres?um=1&amp;hl=en&amp;sa=N&amp;rlz=1T4LENP_en___US500&amp;authuser=0&amp;biw=891&amp;bih=523&amp;tbm=isch&amp;tbnid=1BxlWrruELYaHM:&amp;imgrefurl=http://en.wikipedia.org/wiki/Iceberg&amp;docid=k523zeCMtANx3M&amp;imgurl=http://upload.wikimedia.org/wikipedia/commons/thumb/a/ac/Iceberg.jpg/170px-Iceberg.jpg&amp;w=170&amp;h=247&amp;ei=MnhTULGpKOq_0AHgz4DQDQ&amp;zoom=1&amp;iact=hc&amp;vpx=110&amp;vpy=2&amp;dur=6205&amp;hovh=197&amp;hovw=136&amp;tx=85&amp;ty=223&amp;sig=111987214859213359670&amp;page=1&amp;tbnh=147&amp;tbnw=104&amp;start=0&amp;ndsp=10&amp;ved=1t:429,r:0,s:0,i:142</a:t>
            </a:r>
          </a:p>
          <a:p>
            <a:endParaRPr lang="en-US" dirty="0"/>
          </a:p>
        </p:txBody>
      </p:sp>
      <p:sp>
        <p:nvSpPr>
          <p:cNvPr id="4" name="Slide Number Placeholder 3"/>
          <p:cNvSpPr>
            <a:spLocks noGrp="1"/>
          </p:cNvSpPr>
          <p:nvPr>
            <p:ph type="sldNum" sz="quarter" idx="10"/>
          </p:nvPr>
        </p:nvSpPr>
        <p:spPr/>
        <p:txBody>
          <a:bodyPr/>
          <a:lstStyle/>
          <a:p>
            <a:fld id="{1E60B2DC-A877-45E8-B394-DCA5FA59405F}" type="slidenum">
              <a:rPr lang="en-US" smtClean="0"/>
              <a:pPr/>
              <a:t>7</a:t>
            </a:fld>
            <a:endParaRPr lang="en-US" dirty="0"/>
          </a:p>
        </p:txBody>
      </p:sp>
    </p:spTree>
    <p:extLst>
      <p:ext uri="{BB962C8B-B14F-4D97-AF65-F5344CB8AC3E}">
        <p14:creationId xmlns:p14="http://schemas.microsoft.com/office/powerpoint/2010/main" val="398353448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CNA</a:t>
            </a:r>
            <a:r>
              <a:rPr lang="en-US" baseline="0" dirty="0" smtClean="0"/>
              <a:t> is future</a:t>
            </a:r>
          </a:p>
          <a:p>
            <a:r>
              <a:rPr lang="en-US" baseline="0" dirty="0" smtClean="0"/>
              <a:t>(late 1800s) 150,000 horses in NYC each producing 15-30 </a:t>
            </a:r>
            <a:r>
              <a:rPr lang="en-US" baseline="0" dirty="0" err="1" smtClean="0"/>
              <a:t>lbs</a:t>
            </a:r>
            <a:r>
              <a:rPr lang="en-US" baseline="0" dirty="0" smtClean="0"/>
              <a:t> of manure per day = 3 million pounds of horse manure per day… </a:t>
            </a:r>
            <a:endParaRPr lang="en-US" dirty="0"/>
          </a:p>
        </p:txBody>
      </p:sp>
      <p:sp>
        <p:nvSpPr>
          <p:cNvPr id="4" name="Slide Number Placeholder 3"/>
          <p:cNvSpPr>
            <a:spLocks noGrp="1"/>
          </p:cNvSpPr>
          <p:nvPr>
            <p:ph type="sldNum" sz="quarter" idx="10"/>
          </p:nvPr>
        </p:nvSpPr>
        <p:spPr/>
        <p:txBody>
          <a:bodyPr/>
          <a:lstStyle/>
          <a:p>
            <a:fld id="{1E60B2DC-A877-45E8-B394-DCA5FA59405F}" type="slidenum">
              <a:rPr lang="en-US" smtClean="0"/>
              <a:pPr/>
              <a:t>9</a:t>
            </a:fld>
            <a:endParaRPr lang="en-US" dirty="0"/>
          </a:p>
        </p:txBody>
      </p:sp>
    </p:spTree>
    <p:extLst>
      <p:ext uri="{BB962C8B-B14F-4D97-AF65-F5344CB8AC3E}">
        <p14:creationId xmlns:p14="http://schemas.microsoft.com/office/powerpoint/2010/main" val="15597797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CNA</a:t>
            </a:r>
            <a:r>
              <a:rPr lang="en-US" baseline="0" dirty="0" smtClean="0"/>
              <a:t> is future</a:t>
            </a:r>
          </a:p>
          <a:p>
            <a:r>
              <a:rPr lang="en-US" baseline="0" dirty="0" smtClean="0"/>
              <a:t>(late 1800s) 150,000 horses in NYC each producing 15-30 </a:t>
            </a:r>
            <a:r>
              <a:rPr lang="en-US" baseline="0" dirty="0" err="1" smtClean="0"/>
              <a:t>lbs</a:t>
            </a:r>
            <a:r>
              <a:rPr lang="en-US" baseline="0" dirty="0" smtClean="0"/>
              <a:t> of manure per day = 3 million pounds of horse manure per day… </a:t>
            </a:r>
            <a:endParaRPr lang="en-US" dirty="0"/>
          </a:p>
        </p:txBody>
      </p:sp>
      <p:sp>
        <p:nvSpPr>
          <p:cNvPr id="4" name="Slide Number Placeholder 3"/>
          <p:cNvSpPr>
            <a:spLocks noGrp="1"/>
          </p:cNvSpPr>
          <p:nvPr>
            <p:ph type="sldNum" sz="quarter" idx="10"/>
          </p:nvPr>
        </p:nvSpPr>
        <p:spPr/>
        <p:txBody>
          <a:bodyPr/>
          <a:lstStyle/>
          <a:p>
            <a:fld id="{1E60B2DC-A877-45E8-B394-DCA5FA59405F}" type="slidenum">
              <a:rPr lang="en-US" smtClean="0"/>
              <a:pPr/>
              <a:t>10</a:t>
            </a:fld>
            <a:endParaRPr lang="en-US" dirty="0"/>
          </a:p>
        </p:txBody>
      </p:sp>
    </p:spTree>
    <p:extLst>
      <p:ext uri="{BB962C8B-B14F-4D97-AF65-F5344CB8AC3E}">
        <p14:creationId xmlns:p14="http://schemas.microsoft.com/office/powerpoint/2010/main" val="15597797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Canoe</a:t>
            </a:r>
            <a:r>
              <a:rPr lang="en-US" baseline="0" dirty="0" smtClean="0"/>
              <a:t> image: http://en.wikipedia.org/wiki/File:Morris-canoe-600.jpg</a:t>
            </a:r>
          </a:p>
          <a:p>
            <a:endParaRPr lang="en-US" dirty="0"/>
          </a:p>
        </p:txBody>
      </p:sp>
      <p:sp>
        <p:nvSpPr>
          <p:cNvPr id="4" name="Slide Number Placeholder 3"/>
          <p:cNvSpPr>
            <a:spLocks noGrp="1"/>
          </p:cNvSpPr>
          <p:nvPr>
            <p:ph type="sldNum" sz="quarter" idx="10"/>
          </p:nvPr>
        </p:nvSpPr>
        <p:spPr/>
        <p:txBody>
          <a:bodyPr/>
          <a:lstStyle/>
          <a:p>
            <a:fld id="{1E60B2DC-A877-45E8-B394-DCA5FA59405F}" type="slidenum">
              <a:rPr lang="en-US" smtClean="0"/>
              <a:pPr/>
              <a:t>11</a:t>
            </a:fld>
            <a:endParaRPr lang="en-US" dirty="0"/>
          </a:p>
        </p:txBody>
      </p:sp>
    </p:spTree>
    <p:extLst>
      <p:ext uri="{BB962C8B-B14F-4D97-AF65-F5344CB8AC3E}">
        <p14:creationId xmlns:p14="http://schemas.microsoft.com/office/powerpoint/2010/main" val="37238513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Not</a:t>
            </a:r>
            <a:r>
              <a:rPr lang="en-US" baseline="0" dirty="0" smtClean="0"/>
              <a:t> shown:</a:t>
            </a:r>
          </a:p>
          <a:p>
            <a:r>
              <a:rPr lang="en-US" baseline="0" dirty="0" smtClean="0"/>
              <a:t>Strong Consistency vs. Eventual Consistency</a:t>
            </a:r>
          </a:p>
          <a:p>
            <a:endParaRPr lang="en-US" baseline="0" dirty="0" smtClean="0"/>
          </a:p>
          <a:p>
            <a:r>
              <a:rPr lang="en-US" b="1" baseline="0" dirty="0" smtClean="0"/>
              <a:t>MINDSET.. CHARACTERISTICS OF PRE-CLOUD vs. CLOUD-NATIVE</a:t>
            </a:r>
          </a:p>
          <a:p>
            <a:endParaRPr lang="en-US" baseline="0" dirty="0" smtClean="0"/>
          </a:p>
          <a:p>
            <a:pPr marL="228600" indent="-228600">
              <a:buFont typeface="+mj-lt"/>
              <a:buAutoNum type="arabicPeriod"/>
            </a:pPr>
            <a:r>
              <a:rPr lang="en-US" b="1" baseline="0" dirty="0" smtClean="0"/>
              <a:t>Efficiency: </a:t>
            </a:r>
            <a:r>
              <a:rPr lang="en-US" baseline="0" dirty="0" smtClean="0"/>
              <a:t>electrical grid, virtual machine-based, multi-tenant, commodity hardware - 1:15k (vs. 1:30 or at best 1:150)</a:t>
            </a:r>
          </a:p>
          <a:p>
            <a:pPr marL="228600" indent="-228600">
              <a:buFont typeface="+mj-lt"/>
              <a:buAutoNum type="arabicPeriod"/>
            </a:pPr>
            <a:r>
              <a:rPr lang="en-US" b="1" baseline="0" dirty="0" smtClean="0"/>
              <a:t>Dynamic/</a:t>
            </a:r>
            <a:r>
              <a:rPr lang="en-US" sz="1200" b="1" dirty="0" smtClean="0"/>
              <a:t>∞</a:t>
            </a:r>
            <a:r>
              <a:rPr lang="en-US" sz="1200" dirty="0" smtClean="0"/>
              <a:t> </a:t>
            </a:r>
            <a:r>
              <a:rPr lang="en-US" b="1" baseline="0" dirty="0" smtClean="0"/>
              <a:t>Resources:</a:t>
            </a:r>
            <a:r>
              <a:rPr lang="en-US" baseline="0" dirty="0" smtClean="0"/>
              <a:t> use cloud platform API to allocate or release resources; infinite resources available - but not all at once</a:t>
            </a:r>
          </a:p>
          <a:p>
            <a:pPr marL="228600" indent="-228600">
              <a:buFont typeface="+mj-lt"/>
              <a:buAutoNum type="arabicPeriod"/>
            </a:pPr>
            <a:r>
              <a:rPr lang="en-US" b="1" baseline="0" dirty="0" smtClean="0"/>
              <a:t>Variable/</a:t>
            </a:r>
            <a:r>
              <a:rPr lang="en-US" b="1" baseline="0" dirty="0" err="1" smtClean="0"/>
              <a:t>OpEx</a:t>
            </a:r>
            <a:r>
              <a:rPr lang="en-US" b="1" baseline="0" dirty="0" smtClean="0"/>
              <a:t>:</a:t>
            </a:r>
            <a:r>
              <a:rPr lang="en-US" baseline="0" dirty="0" smtClean="0"/>
              <a:t> stop using, stop paying; pay for expanded use</a:t>
            </a:r>
          </a:p>
          <a:p>
            <a:pPr marL="228600" indent="-228600">
              <a:buFont typeface="+mj-lt"/>
              <a:buAutoNum type="arabicPeriod"/>
            </a:pPr>
            <a:r>
              <a:rPr lang="en-US" b="1" baseline="0" dirty="0" smtClean="0"/>
              <a:t>Horizontal Resourcing:</a:t>
            </a:r>
            <a:r>
              <a:rPr lang="en-US" baseline="0" dirty="0" smtClean="0"/>
              <a:t> Similar to Scaling Out/Horizontal Scaling, except not just for scale… and bi-directional</a:t>
            </a:r>
          </a:p>
          <a:p>
            <a:pPr marL="228600" indent="-228600">
              <a:buFont typeface="+mj-lt"/>
              <a:buAutoNum type="arabicPeriod"/>
            </a:pPr>
            <a:r>
              <a:rPr lang="en-US" b="1" baseline="0" dirty="0" smtClean="0"/>
              <a:t>Minimize MTTR:</a:t>
            </a:r>
            <a:r>
              <a:rPr lang="en-US" baseline="0" dirty="0" smtClean="0"/>
              <a:t> Failure is expected, be prepared to deal with it; partnership between CLOUD PLATFORM and YOUR APPLICATION ARCHITECTURE</a:t>
            </a:r>
          </a:p>
          <a:p>
            <a:pPr marL="228600" indent="-228600">
              <a:buFont typeface="+mj-lt"/>
              <a:buAutoNum type="arabicPeriod"/>
            </a:pPr>
            <a:r>
              <a:rPr lang="en-US" b="1" baseline="0" dirty="0" smtClean="0"/>
              <a:t>Scenario-Specific Storage:</a:t>
            </a:r>
            <a:r>
              <a:rPr lang="en-US" baseline="0" dirty="0" smtClean="0"/>
              <a:t> Relational Database no longer one-size-fits-all. NoSQL, Blobs, CDN, Relational++ (auto-sharding)</a:t>
            </a:r>
          </a:p>
          <a:p>
            <a:pPr marL="228600" indent="-228600">
              <a:buFont typeface="+mj-lt"/>
              <a:buAutoNum type="arabicPeriod"/>
            </a:pPr>
            <a:r>
              <a:rPr lang="en-US" b="1" baseline="0" dirty="0" smtClean="0"/>
              <a:t>Managed Infrastructure:</a:t>
            </a:r>
            <a:r>
              <a:rPr lang="en-US" baseline="0" dirty="0" smtClean="0"/>
              <a:t> “</a:t>
            </a:r>
            <a:r>
              <a:rPr lang="en-US" baseline="0" dirty="0" err="1" smtClean="0"/>
              <a:t>Manage</a:t>
            </a:r>
            <a:r>
              <a:rPr lang="en-US" b="1" baseline="0" dirty="0" err="1" smtClean="0"/>
              <a:t>D</a:t>
            </a:r>
            <a:r>
              <a:rPr lang="en-US" baseline="0" dirty="0" smtClean="0"/>
              <a:t>” – the “D” on the end changes everything… Want a database? - available on demand, here’s a connection string. Want application services like a Reliable Queue? – here’s its http address, feel free to start using it. LB – ready. Geo-LB – ready (and you may deploy to &gt;1 datacenter too – maybe MANY if you use CDN).</a:t>
            </a:r>
          </a:p>
          <a:p>
            <a:endParaRPr lang="en-US" dirty="0" smtClean="0"/>
          </a:p>
          <a:p>
            <a:r>
              <a:rPr lang="en-US" dirty="0" smtClean="0"/>
              <a:t>These are REALLY IMPACTFUL</a:t>
            </a:r>
            <a:r>
              <a:rPr lang="en-US" baseline="0" dirty="0" smtClean="0"/>
              <a:t> DIFFERENCES and an application optimized to live in harmony with </a:t>
            </a:r>
            <a:r>
              <a:rPr lang="en-US" baseline="0" dirty="0" err="1" smtClean="0"/>
              <a:t>properities</a:t>
            </a:r>
            <a:r>
              <a:rPr lang="en-US" baseline="0" dirty="0" smtClean="0"/>
              <a:t> is CLOUD-NATIVE, and apps in harmony with the old properties is PRE-CLOUD</a:t>
            </a:r>
            <a:endParaRPr lang="en-US" dirty="0" smtClean="0"/>
          </a:p>
        </p:txBody>
      </p:sp>
      <p:sp>
        <p:nvSpPr>
          <p:cNvPr id="4" name="Slide Number Placeholder 3"/>
          <p:cNvSpPr>
            <a:spLocks noGrp="1"/>
          </p:cNvSpPr>
          <p:nvPr>
            <p:ph type="sldNum" sz="quarter" idx="10"/>
          </p:nvPr>
        </p:nvSpPr>
        <p:spPr/>
        <p:txBody>
          <a:bodyPr/>
          <a:lstStyle/>
          <a:p>
            <a:fld id="{1E60B2DC-A877-45E8-B394-DCA5FA59405F}" type="slidenum">
              <a:rPr lang="en-US" smtClean="0"/>
              <a:pPr/>
              <a:t>13</a:t>
            </a:fld>
            <a:endParaRPr lang="en-US" dirty="0"/>
          </a:p>
        </p:txBody>
      </p:sp>
    </p:spTree>
    <p:extLst>
      <p:ext uri="{BB962C8B-B14F-4D97-AF65-F5344CB8AC3E}">
        <p14:creationId xmlns:p14="http://schemas.microsoft.com/office/powerpoint/2010/main" val="326060201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Not</a:t>
            </a:r>
            <a:r>
              <a:rPr lang="en-US" baseline="0" dirty="0" smtClean="0"/>
              <a:t> shown:</a:t>
            </a:r>
          </a:p>
          <a:p>
            <a:r>
              <a:rPr lang="en-US" baseline="0" dirty="0" smtClean="0"/>
              <a:t>Strong Consistency vs. Eventual Consistency</a:t>
            </a:r>
          </a:p>
          <a:p>
            <a:endParaRPr lang="en-US" baseline="0" dirty="0" smtClean="0"/>
          </a:p>
          <a:p>
            <a:r>
              <a:rPr lang="en-US" b="1" baseline="0" dirty="0" smtClean="0"/>
              <a:t>MINDSET.. CHARACTERISTICS OF PRE-CLOUD vs. CLOUD-NATIVE</a:t>
            </a:r>
          </a:p>
          <a:p>
            <a:endParaRPr lang="en-US" baseline="0" dirty="0" smtClean="0"/>
          </a:p>
          <a:p>
            <a:pPr marL="228600" indent="-228600">
              <a:buFont typeface="+mj-lt"/>
              <a:buAutoNum type="arabicPeriod"/>
            </a:pPr>
            <a:r>
              <a:rPr lang="en-US" b="1" baseline="0" dirty="0" smtClean="0"/>
              <a:t>Efficiency: </a:t>
            </a:r>
            <a:r>
              <a:rPr lang="en-US" baseline="0" dirty="0" smtClean="0"/>
              <a:t>electrical grid, virtual machine-based, multi-tenant, commodity hardware - 1:15k (vs. 1:30 or at best 1:150)</a:t>
            </a:r>
          </a:p>
          <a:p>
            <a:pPr marL="228600" indent="-228600">
              <a:buFont typeface="+mj-lt"/>
              <a:buAutoNum type="arabicPeriod"/>
            </a:pPr>
            <a:r>
              <a:rPr lang="en-US" b="1" baseline="0" dirty="0" smtClean="0"/>
              <a:t>Dynamic/</a:t>
            </a:r>
            <a:r>
              <a:rPr lang="en-US" sz="1200" b="1" dirty="0" smtClean="0"/>
              <a:t>∞</a:t>
            </a:r>
            <a:r>
              <a:rPr lang="en-US" sz="1200" dirty="0" smtClean="0"/>
              <a:t> </a:t>
            </a:r>
            <a:r>
              <a:rPr lang="en-US" b="1" baseline="0" dirty="0" smtClean="0"/>
              <a:t>Resources:</a:t>
            </a:r>
            <a:r>
              <a:rPr lang="en-US" baseline="0" dirty="0" smtClean="0"/>
              <a:t> use cloud platform API to allocate or release resources; infinite resources available - but not all at once</a:t>
            </a:r>
          </a:p>
          <a:p>
            <a:pPr marL="228600" indent="-228600">
              <a:buFont typeface="+mj-lt"/>
              <a:buAutoNum type="arabicPeriod"/>
            </a:pPr>
            <a:r>
              <a:rPr lang="en-US" b="1" baseline="0" dirty="0" smtClean="0"/>
              <a:t>Variable/</a:t>
            </a:r>
            <a:r>
              <a:rPr lang="en-US" b="1" baseline="0" dirty="0" err="1" smtClean="0"/>
              <a:t>OpEx</a:t>
            </a:r>
            <a:r>
              <a:rPr lang="en-US" b="1" baseline="0" dirty="0" smtClean="0"/>
              <a:t>:</a:t>
            </a:r>
            <a:r>
              <a:rPr lang="en-US" baseline="0" dirty="0" smtClean="0"/>
              <a:t> stop using, stop paying; pay for expanded use</a:t>
            </a:r>
          </a:p>
          <a:p>
            <a:pPr marL="228600" indent="-228600">
              <a:buFont typeface="+mj-lt"/>
              <a:buAutoNum type="arabicPeriod"/>
            </a:pPr>
            <a:r>
              <a:rPr lang="en-US" b="1" baseline="0" dirty="0" smtClean="0"/>
              <a:t>Horizontal Resourcing:</a:t>
            </a:r>
            <a:r>
              <a:rPr lang="en-US" baseline="0" dirty="0" smtClean="0"/>
              <a:t> Similar to Scaling Out/Horizontal Scaling, except not just for scale… and bi-directional</a:t>
            </a:r>
          </a:p>
          <a:p>
            <a:pPr marL="228600" indent="-228600">
              <a:buFont typeface="+mj-lt"/>
              <a:buAutoNum type="arabicPeriod"/>
            </a:pPr>
            <a:r>
              <a:rPr lang="en-US" b="1" baseline="0" dirty="0" smtClean="0"/>
              <a:t>Minimize MTTR:</a:t>
            </a:r>
            <a:r>
              <a:rPr lang="en-US" baseline="0" dirty="0" smtClean="0"/>
              <a:t> Failure is expected, be prepared to deal with it; partnership between CLOUD PLATFORM and YOUR APPLICATION ARCHITECTURE</a:t>
            </a:r>
          </a:p>
          <a:p>
            <a:pPr marL="228600" indent="-228600">
              <a:buFont typeface="+mj-lt"/>
              <a:buAutoNum type="arabicPeriod"/>
            </a:pPr>
            <a:r>
              <a:rPr lang="en-US" b="1" baseline="0" dirty="0" smtClean="0"/>
              <a:t>Scenario-Specific Storage:</a:t>
            </a:r>
            <a:r>
              <a:rPr lang="en-US" baseline="0" dirty="0" smtClean="0"/>
              <a:t> Relational Database no longer one-size-fits-all. NoSQL, Blobs, CDN, Relational++ (auto-sharding)</a:t>
            </a:r>
          </a:p>
          <a:p>
            <a:pPr marL="228600" indent="-228600">
              <a:buFont typeface="+mj-lt"/>
              <a:buAutoNum type="arabicPeriod"/>
            </a:pPr>
            <a:r>
              <a:rPr lang="en-US" b="1" baseline="0" dirty="0" smtClean="0"/>
              <a:t>Managed Infrastructure:</a:t>
            </a:r>
            <a:r>
              <a:rPr lang="en-US" baseline="0" dirty="0" smtClean="0"/>
              <a:t> “</a:t>
            </a:r>
            <a:r>
              <a:rPr lang="en-US" baseline="0" dirty="0" err="1" smtClean="0"/>
              <a:t>Manage</a:t>
            </a:r>
            <a:r>
              <a:rPr lang="en-US" b="1" baseline="0" dirty="0" err="1" smtClean="0"/>
              <a:t>D</a:t>
            </a:r>
            <a:r>
              <a:rPr lang="en-US" baseline="0" dirty="0" smtClean="0"/>
              <a:t>” – the “D” on the end changes everything… Want a database? - available on demand, here’s a connection string. Want application services like a Reliable Queue? – here’s its http address, feel free to start using it. LB – ready. Geo-LB – ready (and you may deploy to &gt;1 datacenter too – maybe MANY if you use CDN).</a:t>
            </a:r>
          </a:p>
          <a:p>
            <a:endParaRPr lang="en-US" dirty="0" smtClean="0"/>
          </a:p>
          <a:p>
            <a:r>
              <a:rPr lang="en-US" dirty="0" smtClean="0"/>
              <a:t>These are REALLY IMPACTFUL</a:t>
            </a:r>
            <a:r>
              <a:rPr lang="en-US" baseline="0" dirty="0" smtClean="0"/>
              <a:t> DIFFERENCES and an application optimized to live in harmony with </a:t>
            </a:r>
            <a:r>
              <a:rPr lang="en-US" baseline="0" dirty="0" err="1" smtClean="0"/>
              <a:t>properities</a:t>
            </a:r>
            <a:r>
              <a:rPr lang="en-US" baseline="0" dirty="0" smtClean="0"/>
              <a:t> is CLOUD-NATIVE, and apps in harmony with the old properties is PRE-CLOUD</a:t>
            </a:r>
            <a:endParaRPr lang="en-US" dirty="0" smtClean="0"/>
          </a:p>
        </p:txBody>
      </p:sp>
      <p:sp>
        <p:nvSpPr>
          <p:cNvPr id="4" name="Slide Number Placeholder 3"/>
          <p:cNvSpPr>
            <a:spLocks noGrp="1"/>
          </p:cNvSpPr>
          <p:nvPr>
            <p:ph type="sldNum" sz="quarter" idx="10"/>
          </p:nvPr>
        </p:nvSpPr>
        <p:spPr/>
        <p:txBody>
          <a:bodyPr/>
          <a:lstStyle/>
          <a:p>
            <a:fld id="{1E60B2DC-A877-45E8-B394-DCA5FA59405F}" type="slidenum">
              <a:rPr lang="en-US" smtClean="0"/>
              <a:pPr/>
              <a:t>14</a:t>
            </a:fld>
            <a:endParaRPr lang="en-US" dirty="0"/>
          </a:p>
        </p:txBody>
      </p:sp>
    </p:spTree>
    <p:extLst>
      <p:ext uri="{BB962C8B-B14F-4D97-AF65-F5344CB8AC3E}">
        <p14:creationId xmlns:p14="http://schemas.microsoft.com/office/powerpoint/2010/main" val="326060201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SLA, </a:t>
            </a:r>
            <a:r>
              <a:rPr lang="en-US" smtClean="0"/>
              <a:t>practical reasons</a:t>
            </a:r>
            <a:endParaRPr lang="en-US" dirty="0"/>
          </a:p>
        </p:txBody>
      </p:sp>
      <p:sp>
        <p:nvSpPr>
          <p:cNvPr id="4" name="Slide Number Placeholder 3"/>
          <p:cNvSpPr>
            <a:spLocks noGrp="1"/>
          </p:cNvSpPr>
          <p:nvPr>
            <p:ph type="sldNum" sz="quarter" idx="10"/>
          </p:nvPr>
        </p:nvSpPr>
        <p:spPr/>
        <p:txBody>
          <a:bodyPr/>
          <a:lstStyle/>
          <a:p>
            <a:fld id="{1E60B2DC-A877-45E8-B394-DCA5FA59405F}" type="slidenum">
              <a:rPr lang="en-US" smtClean="0"/>
              <a:pPr/>
              <a:t>18</a:t>
            </a:fld>
            <a:endParaRPr lang="en-US" dirty="0"/>
          </a:p>
        </p:txBody>
      </p:sp>
    </p:spTree>
    <p:extLst>
      <p:ext uri="{BB962C8B-B14F-4D97-AF65-F5344CB8AC3E}">
        <p14:creationId xmlns:p14="http://schemas.microsoft.com/office/powerpoint/2010/main" val="15046026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How many people have smart</a:t>
            </a:r>
            <a:r>
              <a:rPr lang="en-US" baseline="0" dirty="0" smtClean="0"/>
              <a:t> phones?</a:t>
            </a:r>
          </a:p>
          <a:p>
            <a:endParaRPr lang="en-US" baseline="0" dirty="0" smtClean="0"/>
          </a:p>
          <a:p>
            <a:r>
              <a:rPr lang="en-US" baseline="0" dirty="0" smtClean="0"/>
              <a:t>Does it look like the picture?</a:t>
            </a:r>
          </a:p>
          <a:p>
            <a:endParaRPr lang="en-US" baseline="0" dirty="0" smtClean="0"/>
          </a:p>
          <a:p>
            <a:r>
              <a:rPr lang="en-US" baseline="0" dirty="0" smtClean="0"/>
              <a:t>Major </a:t>
            </a:r>
            <a:r>
              <a:rPr lang="en-US" b="1" baseline="0" dirty="0" smtClean="0"/>
              <a:t>discontinuity</a:t>
            </a:r>
            <a:r>
              <a:rPr lang="en-US" baseline="0" dirty="0" smtClean="0"/>
              <a:t> in progression from good =&gt; better – </a:t>
            </a:r>
            <a:r>
              <a:rPr lang="en-US" baseline="0" dirty="0" err="1" smtClean="0"/>
              <a:t>sorta</a:t>
            </a:r>
            <a:r>
              <a:rPr lang="en-US" baseline="0" dirty="0" smtClean="0"/>
              <a:t> like a </a:t>
            </a:r>
            <a:r>
              <a:rPr lang="en-US" b="1" baseline="0" dirty="0" smtClean="0"/>
              <a:t>CHASM</a:t>
            </a:r>
            <a:r>
              <a:rPr lang="en-US" dirty="0" smtClean="0"/>
              <a:t> </a:t>
            </a:r>
          </a:p>
          <a:p>
            <a:pPr marL="171450" indent="-171450">
              <a:buFont typeface="Symbol"/>
              <a:buChar char="Þ"/>
            </a:pPr>
            <a:r>
              <a:rPr lang="en-US" baseline="0" dirty="0" smtClean="0"/>
              <a:t>Smart phones taking over the world, so the MARKET says the disruption is WORTH IT</a:t>
            </a:r>
          </a:p>
          <a:p>
            <a:endParaRPr lang="en-US" dirty="0" smtClean="0"/>
          </a:p>
          <a:p>
            <a:r>
              <a:rPr lang="en-US" dirty="0" smtClean="0"/>
              <a:t>Slower processors,</a:t>
            </a:r>
            <a:r>
              <a:rPr lang="en-US" baseline="0" dirty="0" smtClean="0"/>
              <a:t> not as much memory, tiny screen, terrible internet connections, low battery life, expensive, locked in, different programming model, platform-specific programming model and apps</a:t>
            </a:r>
          </a:p>
          <a:p>
            <a:pPr marL="171450" indent="-171450">
              <a:buFont typeface="Symbol"/>
              <a:buChar char="Þ"/>
            </a:pPr>
            <a:r>
              <a:rPr lang="en-US" baseline="0" dirty="0" err="1" smtClean="0"/>
              <a:t>Consumerization</a:t>
            </a:r>
            <a:r>
              <a:rPr lang="en-US" baseline="0" dirty="0" smtClean="0"/>
              <a:t> of IT – mobile devices are helping set new IT standards</a:t>
            </a:r>
          </a:p>
          <a:p>
            <a:pPr marL="171450" indent="-171450">
              <a:buFont typeface="Symbol"/>
              <a:buChar char="Þ"/>
            </a:pPr>
            <a:r>
              <a:rPr lang="en-US" baseline="0" dirty="0" smtClean="0"/>
              <a:t>But… it fits in your pocket, I manage it myself*, privacy, MP3 player, can take all kinds of pictures, and videos, and can geocache, and have maps, and text with my friends, and check email while sitting at dinner with a bunch of boring people, can tweet at a conference…</a:t>
            </a:r>
          </a:p>
          <a:p>
            <a:pPr marL="171450" indent="-171450">
              <a:buFont typeface="Symbol"/>
              <a:buChar char="Þ"/>
            </a:pPr>
            <a:r>
              <a:rPr lang="en-US" baseline="0" dirty="0" smtClean="0"/>
              <a:t>COPING STRATEGIES: Responsive Design for web sites, Toolkits to build cross-device apps</a:t>
            </a:r>
          </a:p>
          <a:p>
            <a:pPr marL="0" indent="0">
              <a:buFont typeface="Symbol"/>
              <a:buNone/>
            </a:pPr>
            <a:endParaRPr lang="en-US" baseline="0" dirty="0" smtClean="0"/>
          </a:p>
          <a:p>
            <a:pPr marL="0" indent="0">
              <a:buFont typeface="Symbol"/>
              <a:buNone/>
            </a:pPr>
            <a:r>
              <a:rPr lang="en-US" baseline="0" dirty="0" smtClean="0"/>
              <a:t>Cloud: parallel transition - analogous</a:t>
            </a:r>
          </a:p>
          <a:p>
            <a:pPr marL="171450" indent="-171450">
              <a:buFont typeface="Symbol"/>
              <a:buChar char="Þ"/>
            </a:pPr>
            <a:r>
              <a:rPr lang="en-US" baseline="0" dirty="0" smtClean="0"/>
              <a:t>Coping strategies – like Responsive Design for web sites, it isn’t as good as a native app, but it is pretty good</a:t>
            </a:r>
          </a:p>
          <a:p>
            <a:pPr marL="171450" indent="-171450">
              <a:buFont typeface="Symbol"/>
              <a:buChar char="Þ"/>
            </a:pPr>
            <a:r>
              <a:rPr lang="en-US" baseline="0" dirty="0" smtClean="0"/>
              <a:t>We cope by taking advantage of SOME capabilities, and it’s pretty good – this PRIVATE CLOUDS, and FORK-LIFTING APPS INTO THE CLOUD w/o aligning APP and CLOUD ARCHITECTURES – also pretty good, some value, but the future is cloud-native applications</a:t>
            </a:r>
          </a:p>
          <a:p>
            <a:pPr marL="171450" indent="-171450">
              <a:buFont typeface="Symbol"/>
              <a:buChar char="Þ"/>
            </a:pPr>
            <a:endParaRPr lang="en-US" baseline="0" dirty="0" smtClean="0"/>
          </a:p>
          <a:p>
            <a:pPr marL="0" indent="0">
              <a:buFont typeface="Symbol"/>
              <a:buNone/>
            </a:pPr>
            <a:endParaRPr lang="en-US" dirty="0"/>
          </a:p>
        </p:txBody>
      </p:sp>
      <p:sp>
        <p:nvSpPr>
          <p:cNvPr id="4" name="Slide Number Placeholder 3"/>
          <p:cNvSpPr>
            <a:spLocks noGrp="1"/>
          </p:cNvSpPr>
          <p:nvPr>
            <p:ph type="sldNum" sz="quarter" idx="10"/>
          </p:nvPr>
        </p:nvSpPr>
        <p:spPr/>
        <p:txBody>
          <a:bodyPr/>
          <a:lstStyle/>
          <a:p>
            <a:fld id="{1E60B2DC-A877-45E8-B394-DCA5FA59405F}" type="slidenum">
              <a:rPr lang="en-US" smtClean="0"/>
              <a:pPr/>
              <a:t>19</a:t>
            </a:fld>
            <a:endParaRPr lang="en-US" dirty="0"/>
          </a:p>
        </p:txBody>
      </p:sp>
    </p:spTree>
    <p:extLst>
      <p:ext uri="{BB962C8B-B14F-4D97-AF65-F5344CB8AC3E}">
        <p14:creationId xmlns:p14="http://schemas.microsoft.com/office/powerpoint/2010/main" val="356574802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What happens if you “cross over the chasm” but</a:t>
            </a:r>
            <a:r>
              <a:rPr lang="en-US" baseline="0" dirty="0" smtClean="0"/>
              <a:t> without understanding what’s different?</a:t>
            </a:r>
          </a:p>
          <a:p>
            <a:endParaRPr lang="en-US" baseline="0" dirty="0" smtClean="0"/>
          </a:p>
          <a:p>
            <a:r>
              <a:rPr lang="en-US" b="1" baseline="0" dirty="0" smtClean="0"/>
              <a:t>Future: On-</a:t>
            </a:r>
            <a:r>
              <a:rPr lang="en-US" b="1" baseline="0" dirty="0" err="1" smtClean="0"/>
              <a:t>prem</a:t>
            </a:r>
            <a:r>
              <a:rPr lang="en-US" b="1" baseline="0" dirty="0" smtClean="0"/>
              <a:t> &amp; Cloud-Native </a:t>
            </a:r>
            <a:endParaRPr lang="en-US" baseline="0" dirty="0" smtClean="0"/>
          </a:p>
          <a:p>
            <a:endParaRPr lang="en-US" dirty="0"/>
          </a:p>
        </p:txBody>
      </p:sp>
      <p:sp>
        <p:nvSpPr>
          <p:cNvPr id="4" name="Slide Number Placeholder 3"/>
          <p:cNvSpPr>
            <a:spLocks noGrp="1"/>
          </p:cNvSpPr>
          <p:nvPr>
            <p:ph type="sldNum" sz="quarter" idx="10"/>
          </p:nvPr>
        </p:nvSpPr>
        <p:spPr/>
        <p:txBody>
          <a:bodyPr/>
          <a:lstStyle/>
          <a:p>
            <a:fld id="{1E60B2DC-A877-45E8-B394-DCA5FA59405F}" type="slidenum">
              <a:rPr lang="en-US" smtClean="0"/>
              <a:pPr/>
              <a:t>20</a:t>
            </a:fld>
            <a:endParaRPr lang="en-US" dirty="0"/>
          </a:p>
        </p:txBody>
      </p:sp>
    </p:spTree>
    <p:extLst>
      <p:ext uri="{BB962C8B-B14F-4D97-AF65-F5344CB8AC3E}">
        <p14:creationId xmlns:p14="http://schemas.microsoft.com/office/powerpoint/2010/main" val="68832742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1E60B2DC-A877-45E8-B394-DCA5FA59405F}" type="slidenum">
              <a:rPr lang="en-US" smtClean="0"/>
              <a:pPr/>
              <a:t>22</a:t>
            </a:fld>
            <a:endParaRPr lang="en-US" dirty="0"/>
          </a:p>
        </p:txBody>
      </p:sp>
    </p:spTree>
    <p:extLst>
      <p:ext uri="{BB962C8B-B14F-4D97-AF65-F5344CB8AC3E}">
        <p14:creationId xmlns:p14="http://schemas.microsoft.com/office/powerpoint/2010/main" val="71521079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Architectural concerns</a:t>
            </a:r>
          </a:p>
          <a:p>
            <a:endParaRPr lang="en-US" dirty="0" smtClean="0"/>
          </a:p>
          <a:p>
            <a:r>
              <a:rPr lang="en-US" dirty="0" smtClean="0"/>
              <a:t>N&gt;1</a:t>
            </a:r>
          </a:p>
          <a:p>
            <a:r>
              <a:rPr lang="en-US" dirty="0" smtClean="0"/>
              <a:t>N+1</a:t>
            </a:r>
          </a:p>
          <a:p>
            <a:r>
              <a:rPr lang="en-US" dirty="0" smtClean="0"/>
              <a:t>Reactive</a:t>
            </a:r>
            <a:endParaRPr lang="en-US" dirty="0"/>
          </a:p>
        </p:txBody>
      </p:sp>
      <p:sp>
        <p:nvSpPr>
          <p:cNvPr id="4" name="Slide Number Placeholder 3"/>
          <p:cNvSpPr>
            <a:spLocks noGrp="1"/>
          </p:cNvSpPr>
          <p:nvPr>
            <p:ph type="sldNum" sz="quarter" idx="10"/>
          </p:nvPr>
        </p:nvSpPr>
        <p:spPr/>
        <p:txBody>
          <a:bodyPr/>
          <a:lstStyle/>
          <a:p>
            <a:fld id="{1E60B2DC-A877-45E8-B394-DCA5FA59405F}" type="slidenum">
              <a:rPr lang="en-US" smtClean="0"/>
              <a:pPr/>
              <a:t>24</a:t>
            </a:fld>
            <a:endParaRPr lang="en-US" dirty="0"/>
          </a:p>
        </p:txBody>
      </p:sp>
    </p:spTree>
    <p:extLst>
      <p:ext uri="{BB962C8B-B14F-4D97-AF65-F5344CB8AC3E}">
        <p14:creationId xmlns:p14="http://schemas.microsoft.com/office/powerpoint/2010/main" val="208501382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Architectural concerns</a:t>
            </a:r>
          </a:p>
          <a:p>
            <a:endParaRPr lang="en-US" dirty="0" smtClean="0"/>
          </a:p>
          <a:p>
            <a:r>
              <a:rPr lang="en-US" dirty="0" smtClean="0"/>
              <a:t>N&gt;1</a:t>
            </a:r>
          </a:p>
          <a:p>
            <a:r>
              <a:rPr lang="en-US" dirty="0" smtClean="0"/>
              <a:t>N+1</a:t>
            </a:r>
          </a:p>
          <a:p>
            <a:r>
              <a:rPr lang="en-US" dirty="0" smtClean="0"/>
              <a:t>Reactive</a:t>
            </a:r>
            <a:endParaRPr lang="en-US" dirty="0"/>
          </a:p>
        </p:txBody>
      </p:sp>
      <p:sp>
        <p:nvSpPr>
          <p:cNvPr id="4" name="Slide Number Placeholder 3"/>
          <p:cNvSpPr>
            <a:spLocks noGrp="1"/>
          </p:cNvSpPr>
          <p:nvPr>
            <p:ph type="sldNum" sz="quarter" idx="10"/>
          </p:nvPr>
        </p:nvSpPr>
        <p:spPr/>
        <p:txBody>
          <a:bodyPr/>
          <a:lstStyle/>
          <a:p>
            <a:fld id="{1E60B2DC-A877-45E8-B394-DCA5FA59405F}" type="slidenum">
              <a:rPr lang="en-US" smtClean="0"/>
              <a:pPr/>
              <a:t>25</a:t>
            </a:fld>
            <a:endParaRPr lang="en-US" dirty="0"/>
          </a:p>
        </p:txBody>
      </p:sp>
    </p:spTree>
    <p:extLst>
      <p:ext uri="{BB962C8B-B14F-4D97-AF65-F5344CB8AC3E}">
        <p14:creationId xmlns:p14="http://schemas.microsoft.com/office/powerpoint/2010/main" val="208501382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SLA, </a:t>
            </a:r>
            <a:r>
              <a:rPr lang="en-US" smtClean="0"/>
              <a:t>practical reasons</a:t>
            </a:r>
            <a:endParaRPr lang="en-US" dirty="0"/>
          </a:p>
        </p:txBody>
      </p:sp>
      <p:sp>
        <p:nvSpPr>
          <p:cNvPr id="4" name="Slide Number Placeholder 3"/>
          <p:cNvSpPr>
            <a:spLocks noGrp="1"/>
          </p:cNvSpPr>
          <p:nvPr>
            <p:ph type="sldNum" sz="quarter" idx="10"/>
          </p:nvPr>
        </p:nvSpPr>
        <p:spPr/>
        <p:txBody>
          <a:bodyPr/>
          <a:lstStyle/>
          <a:p>
            <a:fld id="{1E60B2DC-A877-45E8-B394-DCA5FA59405F}" type="slidenum">
              <a:rPr lang="en-US" smtClean="0"/>
              <a:pPr/>
              <a:t>26</a:t>
            </a:fld>
            <a:endParaRPr lang="en-US" dirty="0"/>
          </a:p>
        </p:txBody>
      </p:sp>
    </p:spTree>
    <p:extLst>
      <p:ext uri="{BB962C8B-B14F-4D97-AF65-F5344CB8AC3E}">
        <p14:creationId xmlns:p14="http://schemas.microsoft.com/office/powerpoint/2010/main" val="15046026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Slide Image Placeholder 1"/>
          <p:cNvSpPr>
            <a:spLocks noGrp="1" noRot="1" noChangeAspect="1" noTextEdit="1"/>
          </p:cNvSpPr>
          <p:nvPr>
            <p:ph type="sldImg"/>
          </p:nvPr>
        </p:nvSpPr>
        <p:spPr bwMode="auto">
          <a:noFill/>
          <a:ln>
            <a:solidFill>
              <a:srgbClr val="000000"/>
            </a:solidFill>
            <a:miter lim="800000"/>
            <a:headEnd/>
            <a:tailEnd/>
          </a:ln>
        </p:spPr>
      </p:sp>
      <p:sp>
        <p:nvSpPr>
          <p:cNvPr id="70659"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en-US" dirty="0" smtClean="0"/>
              <a:t>AJAX – orthogonal concern</a:t>
            </a:r>
          </a:p>
          <a:p>
            <a:pPr eaLnBrk="1" hangingPunct="1">
              <a:spcBef>
                <a:spcPct val="0"/>
              </a:spcBef>
            </a:pPr>
            <a:r>
              <a:rPr lang="en-US" dirty="0" smtClean="0"/>
              <a:t>Worker Role not related to HTML 5 concept of Web Worker</a:t>
            </a:r>
          </a:p>
        </p:txBody>
      </p:sp>
      <p:sp>
        <p:nvSpPr>
          <p:cNvPr id="88068"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D3219604-7371-419B-B491-238F00D0824C}" type="slidenum">
              <a:rPr lang="en-US" smtClean="0"/>
              <a:pPr fontAlgn="base">
                <a:spcBef>
                  <a:spcPct val="0"/>
                </a:spcBef>
                <a:spcAft>
                  <a:spcPct val="0"/>
                </a:spcAft>
                <a:defRPr/>
              </a:pPr>
              <a:t>29</a:t>
            </a:fld>
            <a:endParaRPr lang="en-US" dirty="0" smtClean="0"/>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2" name="Slide Image Placeholder 1"/>
          <p:cNvSpPr>
            <a:spLocks noGrp="1" noRot="1" noChangeAspect="1" noTextEdit="1"/>
          </p:cNvSpPr>
          <p:nvPr>
            <p:ph type="sldImg"/>
          </p:nvPr>
        </p:nvSpPr>
        <p:spPr bwMode="auto">
          <a:noFill/>
          <a:ln>
            <a:solidFill>
              <a:srgbClr val="000000"/>
            </a:solidFill>
            <a:miter lim="800000"/>
            <a:headEnd/>
            <a:tailEnd/>
          </a:ln>
        </p:spPr>
      </p:sp>
      <p:sp>
        <p:nvSpPr>
          <p:cNvPr id="71683"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en-US" dirty="0" smtClean="0"/>
              <a:t>AJAX – orthogonal concern</a:t>
            </a:r>
          </a:p>
          <a:p>
            <a:pPr eaLnBrk="1" hangingPunct="1">
              <a:spcBef>
                <a:spcPct val="0"/>
              </a:spcBef>
            </a:pPr>
            <a:r>
              <a:rPr lang="en-US" dirty="0" smtClean="0"/>
              <a:t>Worker Role not related to HTML 5 concept of Web Worker</a:t>
            </a:r>
          </a:p>
          <a:p>
            <a:pPr eaLnBrk="1" hangingPunct="1">
              <a:spcBef>
                <a:spcPct val="0"/>
              </a:spcBef>
            </a:pPr>
            <a:r>
              <a:rPr lang="en-US" dirty="0" smtClean="0"/>
              <a:t>“Thumbnails” sample code available from http://code.msdn.microsoft.com/windowsazuresamples</a:t>
            </a:r>
          </a:p>
          <a:p>
            <a:pPr eaLnBrk="1" hangingPunct="1">
              <a:spcBef>
                <a:spcPct val="0"/>
              </a:spcBef>
            </a:pPr>
            <a:endParaRPr lang="en-US" dirty="0" smtClean="0"/>
          </a:p>
        </p:txBody>
      </p:sp>
      <p:sp>
        <p:nvSpPr>
          <p:cNvPr id="89092"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0F1627EE-5560-4E34-AA52-ED919B3B0852}" type="slidenum">
              <a:rPr lang="en-US" smtClean="0"/>
              <a:pPr fontAlgn="base">
                <a:spcBef>
                  <a:spcPct val="0"/>
                </a:spcBef>
                <a:spcAft>
                  <a:spcPct val="0"/>
                </a:spcAft>
                <a:defRPr/>
              </a:pPr>
              <a:t>34</a:t>
            </a:fld>
            <a:endParaRPr lang="en-US" dirty="0" smtClean="0"/>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Slide Image Placeholder 1"/>
          <p:cNvSpPr>
            <a:spLocks noGrp="1" noRot="1" noChangeAspect="1" noTextEdit="1"/>
          </p:cNvSpPr>
          <p:nvPr>
            <p:ph type="sldImg"/>
          </p:nvPr>
        </p:nvSpPr>
        <p:spPr bwMode="auto">
          <a:noFill/>
          <a:ln>
            <a:solidFill>
              <a:srgbClr val="000000"/>
            </a:solidFill>
            <a:miter lim="800000"/>
            <a:headEnd/>
            <a:tailEnd/>
          </a:ln>
        </p:spPr>
      </p:sp>
      <p:sp>
        <p:nvSpPr>
          <p:cNvPr id="74755" name="Notes Placeholder 2"/>
          <p:cNvSpPr>
            <a:spLocks noGrp="1"/>
          </p:cNvSpPr>
          <p:nvPr>
            <p:ph type="body" idx="1"/>
          </p:nvPr>
        </p:nvSpPr>
        <p:spPr bwMode="auto">
          <a:noFill/>
        </p:spPr>
        <p:txBody>
          <a:bodyPr wrap="square" numCol="1" anchor="t" anchorCtr="0" compatLnSpc="1">
            <a:prstTxWarp prst="textNoShape">
              <a:avLst/>
            </a:prstTxWarp>
          </a:bodyPr>
          <a:lstStyle/>
          <a:p>
            <a:pPr>
              <a:defRPr/>
            </a:pPr>
            <a:endParaRPr lang="en-US" sz="1200" dirty="0" smtClean="0"/>
          </a:p>
        </p:txBody>
      </p:sp>
      <p:sp>
        <p:nvSpPr>
          <p:cNvPr id="4" name="Slide Number Placeholder 3"/>
          <p:cNvSpPr>
            <a:spLocks noGrp="1"/>
          </p:cNvSpPr>
          <p:nvPr>
            <p:ph type="sldNum" sz="quarter" idx="5"/>
          </p:nvPr>
        </p:nvSpPr>
        <p:spPr/>
        <p:txBody>
          <a:bodyPr/>
          <a:lstStyle/>
          <a:p>
            <a:pPr>
              <a:defRPr/>
            </a:pPr>
            <a:fld id="{B29B29CB-A59E-4904-93B8-C2A7ED3677A6}" type="slidenum">
              <a:rPr lang="en-US" smtClean="0"/>
              <a:pPr>
                <a:defRPr/>
              </a:pPr>
              <a:t>37</a:t>
            </a:fld>
            <a:endParaRPr lang="en-US" dirty="0"/>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0" name="Slide Image Placeholder 1"/>
          <p:cNvSpPr>
            <a:spLocks noGrp="1" noRot="1" noChangeAspect="1" noTextEdit="1"/>
          </p:cNvSpPr>
          <p:nvPr>
            <p:ph type="sldImg"/>
          </p:nvPr>
        </p:nvSpPr>
        <p:spPr bwMode="auto">
          <a:noFill/>
          <a:ln>
            <a:solidFill>
              <a:srgbClr val="000000"/>
            </a:solidFill>
            <a:miter lim="800000"/>
            <a:headEnd/>
            <a:tailEnd/>
          </a:ln>
        </p:spPr>
      </p:sp>
      <p:sp>
        <p:nvSpPr>
          <p:cNvPr id="73731"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en-US" dirty="0" smtClean="0"/>
              <a:t>AJAX – orthogonal concern</a:t>
            </a:r>
          </a:p>
          <a:p>
            <a:pPr eaLnBrk="1" hangingPunct="1">
              <a:spcBef>
                <a:spcPct val="0"/>
              </a:spcBef>
            </a:pPr>
            <a:r>
              <a:rPr lang="en-US" dirty="0" smtClean="0"/>
              <a:t>Worker Role not related to HTML 5 concept of Web Worker</a:t>
            </a:r>
          </a:p>
        </p:txBody>
      </p:sp>
      <p:sp>
        <p:nvSpPr>
          <p:cNvPr id="92164"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F31B8D9D-07D1-4272-9200-FC7492BEB1A2}" type="slidenum">
              <a:rPr lang="en-US" smtClean="0"/>
              <a:pPr fontAlgn="base">
                <a:spcBef>
                  <a:spcPct val="0"/>
                </a:spcBef>
                <a:spcAft>
                  <a:spcPct val="0"/>
                </a:spcAft>
                <a:defRPr/>
              </a:pPr>
              <a:t>38</a:t>
            </a:fld>
            <a:endParaRPr lang="en-US" dirty="0" smtClean="0"/>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Windows Azure: Fabric Controller honors </a:t>
            </a:r>
            <a:r>
              <a:rPr lang="en-US" b="1" dirty="0" smtClean="0"/>
              <a:t>Fault Domains </a:t>
            </a:r>
          </a:p>
          <a:p>
            <a:endParaRPr lang="en-US" dirty="0"/>
          </a:p>
        </p:txBody>
      </p:sp>
      <p:sp>
        <p:nvSpPr>
          <p:cNvPr id="4" name="Slide Number Placeholder 3"/>
          <p:cNvSpPr>
            <a:spLocks noGrp="1"/>
          </p:cNvSpPr>
          <p:nvPr>
            <p:ph type="sldNum" sz="quarter" idx="10"/>
          </p:nvPr>
        </p:nvSpPr>
        <p:spPr/>
        <p:txBody>
          <a:bodyPr/>
          <a:lstStyle/>
          <a:p>
            <a:fld id="{1E60B2DC-A877-45E8-B394-DCA5FA59405F}" type="slidenum">
              <a:rPr lang="en-US" smtClean="0"/>
              <a:pPr/>
              <a:t>41</a:t>
            </a:fld>
            <a:endParaRPr lang="en-US" dirty="0"/>
          </a:p>
        </p:txBody>
      </p:sp>
    </p:spTree>
    <p:extLst>
      <p:ext uri="{BB962C8B-B14F-4D97-AF65-F5344CB8AC3E}">
        <p14:creationId xmlns:p14="http://schemas.microsoft.com/office/powerpoint/2010/main" val="2429417170"/>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2" name="Slide Image Placeholder 1"/>
          <p:cNvSpPr>
            <a:spLocks noGrp="1" noRot="1" noChangeAspect="1" noTextEdit="1"/>
          </p:cNvSpPr>
          <p:nvPr>
            <p:ph type="sldImg"/>
          </p:nvPr>
        </p:nvSpPr>
        <p:spPr bwMode="auto">
          <a:noFill/>
          <a:ln>
            <a:solidFill>
              <a:srgbClr val="000000"/>
            </a:solidFill>
            <a:miter lim="800000"/>
            <a:headEnd/>
            <a:tailEnd/>
          </a:ln>
        </p:spPr>
      </p:sp>
      <p:sp>
        <p:nvSpPr>
          <p:cNvPr id="76803" name="Notes Placeholder 2"/>
          <p:cNvSpPr>
            <a:spLocks noGrp="1"/>
          </p:cNvSpPr>
          <p:nvPr>
            <p:ph type="body" idx="1"/>
          </p:nvPr>
        </p:nvSpPr>
        <p:spPr bwMode="auto">
          <a:noFill/>
        </p:spPr>
        <p:txBody>
          <a:bodyPr wrap="square" numCol="1" anchor="t" anchorCtr="0" compatLnSpc="1">
            <a:prstTxWarp prst="textNoShape">
              <a:avLst/>
            </a:prstTxWarp>
          </a:bodyPr>
          <a:lstStyle/>
          <a:p>
            <a:r>
              <a:rPr lang="en-US" dirty="0" smtClean="0"/>
              <a:t>Tech Windows</a:t>
            </a:r>
          </a:p>
        </p:txBody>
      </p:sp>
      <p:sp>
        <p:nvSpPr>
          <p:cNvPr id="4" name="Slide Number Placeholder 3"/>
          <p:cNvSpPr>
            <a:spLocks noGrp="1"/>
          </p:cNvSpPr>
          <p:nvPr>
            <p:ph type="sldNum" sz="quarter" idx="5"/>
          </p:nvPr>
        </p:nvSpPr>
        <p:spPr/>
        <p:txBody>
          <a:bodyPr/>
          <a:lstStyle/>
          <a:p>
            <a:pPr>
              <a:defRPr/>
            </a:pPr>
            <a:fld id="{8A594DF5-1B45-481F-9FBD-CA0B3A5B835C}" type="slidenum">
              <a:rPr lang="en-US" smtClean="0"/>
              <a:pPr>
                <a:defRPr/>
              </a:pPr>
              <a:t>42</a:t>
            </a:fld>
            <a:endParaRPr lang="en-US" dirty="0"/>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Social Check-in Site Foursquare</a:t>
            </a:r>
          </a:p>
          <a:p>
            <a:pPr marL="171450" indent="-171450">
              <a:buFontTx/>
              <a:buChar char="-"/>
            </a:pPr>
            <a:r>
              <a:rPr lang="en-US" dirty="0" smtClean="0"/>
              <a:t>32 employees (at the time)</a:t>
            </a:r>
          </a:p>
          <a:p>
            <a:pPr marL="0" indent="0">
              <a:buFontTx/>
              <a:buNone/>
            </a:pPr>
            <a:r>
              <a:rPr lang="en-US" dirty="0" smtClean="0"/>
              <a:t>10Gen</a:t>
            </a:r>
          </a:p>
          <a:p>
            <a:pPr marL="171450" indent="-171450">
              <a:buFontTx/>
              <a:buChar char="-"/>
            </a:pPr>
            <a:r>
              <a:rPr lang="en-US" dirty="0" smtClean="0"/>
              <a:t>Small company</a:t>
            </a:r>
          </a:p>
          <a:p>
            <a:pPr marL="0" indent="0">
              <a:buFontTx/>
              <a:buNone/>
            </a:pPr>
            <a:r>
              <a:rPr lang="en-US" dirty="0" smtClean="0"/>
              <a:t>Microsoft</a:t>
            </a:r>
          </a:p>
          <a:p>
            <a:pPr marL="171450" indent="-171450">
              <a:buFontTx/>
              <a:buChar char="-"/>
            </a:pPr>
            <a:r>
              <a:rPr lang="en-US" dirty="0" smtClean="0"/>
              <a:t>BIG COMPAN</a:t>
            </a:r>
            <a:r>
              <a:rPr lang="en-US" baseline="0" dirty="0" smtClean="0"/>
              <a:t>Y (how many of the 90k employees work on SQL Server?)</a:t>
            </a:r>
          </a:p>
          <a:p>
            <a:pPr marL="171450" indent="-171450">
              <a:buFontTx/>
              <a:buChar char="-"/>
            </a:pPr>
            <a:endParaRPr lang="en-US" baseline="0" dirty="0" smtClean="0"/>
          </a:p>
          <a:p>
            <a:pPr marL="0" indent="0">
              <a:buFontTx/>
              <a:buNone/>
            </a:pPr>
            <a:r>
              <a:rPr lang="en-US" dirty="0" smtClean="0"/>
              <a:t>http://blog.foursquare.com/2010/10/05/so-that-was-a-bummer/</a:t>
            </a:r>
          </a:p>
          <a:p>
            <a:pPr marL="0" indent="0">
              <a:buFontTx/>
              <a:buNone/>
            </a:pPr>
            <a:r>
              <a:rPr lang="en-US" dirty="0" smtClean="0"/>
              <a:t>http://highscalability.com/blog/2010/10/15/troubles-with-sharding-what-can-we-learn-from-the-foursquare.html</a:t>
            </a:r>
          </a:p>
          <a:p>
            <a:pPr marL="0" indent="0">
              <a:buFontTx/>
              <a:buNone/>
            </a:pPr>
            <a:endParaRPr lang="en-US" dirty="0"/>
          </a:p>
        </p:txBody>
      </p:sp>
      <p:sp>
        <p:nvSpPr>
          <p:cNvPr id="4" name="Slide Number Placeholder 3"/>
          <p:cNvSpPr>
            <a:spLocks noGrp="1"/>
          </p:cNvSpPr>
          <p:nvPr>
            <p:ph type="sldNum" sz="quarter" idx="10"/>
          </p:nvPr>
        </p:nvSpPr>
        <p:spPr/>
        <p:txBody>
          <a:bodyPr/>
          <a:lstStyle/>
          <a:p>
            <a:fld id="{1E60B2DC-A877-45E8-B394-DCA5FA59405F}" type="slidenum">
              <a:rPr lang="en-US" smtClean="0"/>
              <a:pPr/>
              <a:t>47</a:t>
            </a:fld>
            <a:endParaRPr lang="en-US" dirty="0"/>
          </a:p>
        </p:txBody>
      </p:sp>
    </p:spTree>
    <p:extLst>
      <p:ext uri="{BB962C8B-B14F-4D97-AF65-F5344CB8AC3E}">
        <p14:creationId xmlns:p14="http://schemas.microsoft.com/office/powerpoint/2010/main" val="2642938369"/>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[Not same as Data Warehouse or Reporting DB]</a:t>
            </a:r>
          </a:p>
          <a:p>
            <a:endParaRPr lang="en-US" dirty="0"/>
          </a:p>
        </p:txBody>
      </p:sp>
      <p:sp>
        <p:nvSpPr>
          <p:cNvPr id="4" name="Slide Number Placeholder 3"/>
          <p:cNvSpPr>
            <a:spLocks noGrp="1"/>
          </p:cNvSpPr>
          <p:nvPr>
            <p:ph type="sldNum" sz="quarter" idx="10"/>
          </p:nvPr>
        </p:nvSpPr>
        <p:spPr/>
        <p:txBody>
          <a:bodyPr/>
          <a:lstStyle/>
          <a:p>
            <a:fld id="{1E60B2DC-A877-45E8-B394-DCA5FA59405F}" type="slidenum">
              <a:rPr lang="en-US" smtClean="0"/>
              <a:pPr/>
              <a:t>48</a:t>
            </a:fld>
            <a:endParaRPr lang="en-US" dirty="0"/>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6" name="Rectangle 2"/>
          <p:cNvSpPr>
            <a:spLocks noGrp="1" noRot="1" noChangeAspect="1" noChangeArrowheads="1" noTextEdit="1"/>
          </p:cNvSpPr>
          <p:nvPr>
            <p:ph type="sldImg"/>
          </p:nvPr>
        </p:nvSpPr>
        <p:spPr>
          <a:ln/>
        </p:spPr>
      </p:sp>
      <p:sp>
        <p:nvSpPr>
          <p:cNvPr id="72707"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dirty="0" smtClean="0">
                <a:hlinkClick r:id="rId3"/>
              </a:rPr>
              <a:t>http://social.technet.microsoft.com/wiki/contents/articles/inside-sql-azure.aspx</a:t>
            </a:r>
            <a:endParaRPr lang="en-US" dirty="0" smtClean="0"/>
          </a:p>
          <a:p>
            <a:endParaRPr lang="en-US" dirty="0" smtClean="0"/>
          </a:p>
          <a:p>
            <a:r>
              <a:rPr lang="en-US" sz="1200" b="0" i="0" kern="1200" dirty="0" smtClean="0">
                <a:solidFill>
                  <a:schemeClr val="tx1"/>
                </a:solidFill>
                <a:effectLst/>
                <a:latin typeface="+mn-lt"/>
                <a:ea typeface="+mn-ea"/>
                <a:cs typeface="+mn-cs"/>
              </a:rPr>
              <a:t>“Another feature in development is the ability to take control of your backups. Currently, backups are performed in the data centers to protect your data against disk or system problems. However, there is no way currently to control your own backups to provide protection against logical errors and use a RESTORE operation to return to an earlier point in time when a backup was made. The new feature involves the ability to make your own backups of your SQL Azure databases to your own on-premises storage, and the ability to restore those backups either to an on-premises database or to a SQL Azure database. Eventually Microsoft plans to provide the ability to perform SQL Azure backups across data centers and also make log backups so that point-in-time recovery can be implemented.” </a:t>
            </a:r>
            <a:r>
              <a:rPr lang="en-US" dirty="0" smtClean="0">
                <a:hlinkClick r:id="rId3"/>
              </a:rPr>
              <a:t>http://social.technet.microsoft.com/wiki/contents/articles/inside-sql-azure.aspx</a:t>
            </a:r>
            <a:endParaRPr lang="en-US" dirty="0" smtClean="0"/>
          </a:p>
          <a:p>
            <a:pPr eaLnBrk="1" hangingPunct="1"/>
            <a:endParaRPr lang="en-US" dirty="0" smtClean="0"/>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hlinkClick r:id="rId3"/>
              </a:rPr>
              <a:t>http://blogs.msdn.com/b/cbiyikoglu/archive/2011/01/18/sql-azure-federations-robust-connectivity-model-for-federated-data.aspx</a:t>
            </a:r>
          </a:p>
          <a:p>
            <a:endParaRPr lang="en-US" dirty="0"/>
          </a:p>
        </p:txBody>
      </p:sp>
      <p:sp>
        <p:nvSpPr>
          <p:cNvPr id="4" name="Slide Number Placeholder 3"/>
          <p:cNvSpPr>
            <a:spLocks noGrp="1"/>
          </p:cNvSpPr>
          <p:nvPr>
            <p:ph type="sldNum" sz="quarter" idx="10"/>
          </p:nvPr>
        </p:nvSpPr>
        <p:spPr/>
        <p:txBody>
          <a:bodyPr/>
          <a:lstStyle/>
          <a:p>
            <a:fld id="{1E60B2DC-A877-45E8-B394-DCA5FA59405F}" type="slidenum">
              <a:rPr lang="en-US" smtClean="0"/>
              <a:pPr/>
              <a:t>53</a:t>
            </a:fld>
            <a:endParaRPr lang="en-US" dirty="0"/>
          </a:p>
        </p:txBody>
      </p:sp>
    </p:spTree>
    <p:extLst>
      <p:ext uri="{BB962C8B-B14F-4D97-AF65-F5344CB8AC3E}">
        <p14:creationId xmlns:p14="http://schemas.microsoft.com/office/powerpoint/2010/main" val="1228690186"/>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Social Check-in Site Foursquare</a:t>
            </a:r>
          </a:p>
          <a:p>
            <a:pPr marL="171450" indent="-171450">
              <a:buFontTx/>
              <a:buChar char="-"/>
            </a:pPr>
            <a:r>
              <a:rPr lang="en-US" dirty="0" smtClean="0"/>
              <a:t>32 employees (at the time)</a:t>
            </a:r>
          </a:p>
          <a:p>
            <a:pPr marL="0" indent="0">
              <a:buFontTx/>
              <a:buNone/>
            </a:pPr>
            <a:r>
              <a:rPr lang="en-US" dirty="0" smtClean="0"/>
              <a:t>10Gen</a:t>
            </a:r>
          </a:p>
          <a:p>
            <a:pPr marL="171450" indent="-171450">
              <a:buFontTx/>
              <a:buChar char="-"/>
            </a:pPr>
            <a:r>
              <a:rPr lang="en-US" dirty="0" smtClean="0"/>
              <a:t>Small company</a:t>
            </a:r>
          </a:p>
          <a:p>
            <a:pPr marL="0" indent="0">
              <a:buFontTx/>
              <a:buNone/>
            </a:pPr>
            <a:r>
              <a:rPr lang="en-US" dirty="0" smtClean="0"/>
              <a:t>Microsoft</a:t>
            </a:r>
          </a:p>
          <a:p>
            <a:pPr marL="171450" indent="-171450">
              <a:buFontTx/>
              <a:buChar char="-"/>
            </a:pPr>
            <a:r>
              <a:rPr lang="en-US" dirty="0" smtClean="0"/>
              <a:t>BIG COMPAN</a:t>
            </a:r>
            <a:r>
              <a:rPr lang="en-US" baseline="0" dirty="0" smtClean="0"/>
              <a:t>Y (how many of the 90k employees work on SQL Server?)</a:t>
            </a:r>
          </a:p>
          <a:p>
            <a:pPr marL="171450" indent="-171450">
              <a:buFontTx/>
              <a:buChar char="-"/>
            </a:pPr>
            <a:endParaRPr lang="en-US" baseline="0" dirty="0" smtClean="0"/>
          </a:p>
          <a:p>
            <a:pPr marL="0" indent="0">
              <a:buFontTx/>
              <a:buNone/>
            </a:pPr>
            <a:r>
              <a:rPr lang="en-US" dirty="0" smtClean="0"/>
              <a:t>http://blog.foursquare.com/2010/10/05/so-that-was-a-bummer/</a:t>
            </a:r>
          </a:p>
          <a:p>
            <a:pPr marL="0" indent="0">
              <a:buFontTx/>
              <a:buNone/>
            </a:pPr>
            <a:r>
              <a:rPr lang="en-US" dirty="0" smtClean="0"/>
              <a:t>http://highscalability.com/blog/2010/10/15/troubles-with-sharding-what-can-we-learn-from-the-foursquare.html</a:t>
            </a:r>
          </a:p>
          <a:p>
            <a:pPr marL="0" indent="0">
              <a:buFontTx/>
              <a:buNone/>
            </a:pPr>
            <a:endParaRPr lang="en-US" dirty="0"/>
          </a:p>
        </p:txBody>
      </p:sp>
      <p:sp>
        <p:nvSpPr>
          <p:cNvPr id="4" name="Slide Number Placeholder 3"/>
          <p:cNvSpPr>
            <a:spLocks noGrp="1"/>
          </p:cNvSpPr>
          <p:nvPr>
            <p:ph type="sldNum" sz="quarter" idx="10"/>
          </p:nvPr>
        </p:nvSpPr>
        <p:spPr/>
        <p:txBody>
          <a:bodyPr/>
          <a:lstStyle/>
          <a:p>
            <a:fld id="{1E60B2DC-A877-45E8-B394-DCA5FA59405F}" type="slidenum">
              <a:rPr lang="en-US" smtClean="0"/>
              <a:pPr/>
              <a:t>54</a:t>
            </a:fld>
            <a:endParaRPr lang="en-US" dirty="0"/>
          </a:p>
        </p:txBody>
      </p:sp>
    </p:spTree>
    <p:extLst>
      <p:ext uri="{BB962C8B-B14F-4D97-AF65-F5344CB8AC3E}">
        <p14:creationId xmlns:p14="http://schemas.microsoft.com/office/powerpoint/2010/main" val="2642938369"/>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1E60B2DC-A877-45E8-B394-DCA5FA59405F}" type="slidenum">
              <a:rPr lang="en-US" smtClean="0"/>
              <a:pPr/>
              <a:t>55</a:t>
            </a:fld>
            <a:endParaRPr lang="en-US" dirty="0"/>
          </a:p>
        </p:txBody>
      </p:sp>
    </p:spTree>
    <p:extLst>
      <p:ext uri="{BB962C8B-B14F-4D97-AF65-F5344CB8AC3E}">
        <p14:creationId xmlns:p14="http://schemas.microsoft.com/office/powerpoint/2010/main" val="150460262"/>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Not</a:t>
            </a:r>
            <a:r>
              <a:rPr lang="en-US" baseline="0" dirty="0" smtClean="0"/>
              <a:t> shown:</a:t>
            </a:r>
          </a:p>
          <a:p>
            <a:r>
              <a:rPr lang="en-US" baseline="0" dirty="0" smtClean="0"/>
              <a:t>Strong Consistency vs. Eventual Consistency</a:t>
            </a:r>
          </a:p>
          <a:p>
            <a:endParaRPr lang="en-US" baseline="0" dirty="0" smtClean="0"/>
          </a:p>
          <a:p>
            <a:r>
              <a:rPr lang="en-US" b="1" baseline="0" dirty="0" smtClean="0"/>
              <a:t>MINDSET.. CHARACTERISTICS OF PRE-CLOUD vs. CLOUD-NATIVE</a:t>
            </a:r>
          </a:p>
          <a:p>
            <a:endParaRPr lang="en-US" baseline="0" dirty="0" smtClean="0"/>
          </a:p>
          <a:p>
            <a:pPr marL="228600" indent="-228600">
              <a:buFont typeface="+mj-lt"/>
              <a:buAutoNum type="arabicPeriod"/>
            </a:pPr>
            <a:r>
              <a:rPr lang="en-US" b="1" baseline="0" dirty="0" smtClean="0"/>
              <a:t>Efficiency: </a:t>
            </a:r>
            <a:r>
              <a:rPr lang="en-US" baseline="0" dirty="0" smtClean="0"/>
              <a:t>electrical grid, virtual machine-based, multi-tenant, commodity hardware - 1:15k (vs. 1:30 or at best 1:150)</a:t>
            </a:r>
          </a:p>
          <a:p>
            <a:pPr marL="228600" indent="-228600">
              <a:buFont typeface="+mj-lt"/>
              <a:buAutoNum type="arabicPeriod"/>
            </a:pPr>
            <a:r>
              <a:rPr lang="en-US" b="1" baseline="0" dirty="0" smtClean="0"/>
              <a:t>Dynamic/</a:t>
            </a:r>
            <a:r>
              <a:rPr lang="en-US" sz="1200" b="1" dirty="0" smtClean="0"/>
              <a:t>∞</a:t>
            </a:r>
            <a:r>
              <a:rPr lang="en-US" sz="1200" dirty="0" smtClean="0"/>
              <a:t> </a:t>
            </a:r>
            <a:r>
              <a:rPr lang="en-US" b="1" baseline="0" dirty="0" smtClean="0"/>
              <a:t>Resources:</a:t>
            </a:r>
            <a:r>
              <a:rPr lang="en-US" baseline="0" dirty="0" smtClean="0"/>
              <a:t> use cloud platform API to allocate or release resources; infinite resources available - but not all at once</a:t>
            </a:r>
          </a:p>
          <a:p>
            <a:pPr marL="228600" indent="-228600">
              <a:buFont typeface="+mj-lt"/>
              <a:buAutoNum type="arabicPeriod"/>
            </a:pPr>
            <a:r>
              <a:rPr lang="en-US" b="1" baseline="0" dirty="0" smtClean="0"/>
              <a:t>Variable/</a:t>
            </a:r>
            <a:r>
              <a:rPr lang="en-US" b="1" baseline="0" dirty="0" err="1" smtClean="0"/>
              <a:t>OpEx</a:t>
            </a:r>
            <a:r>
              <a:rPr lang="en-US" b="1" baseline="0" dirty="0" smtClean="0"/>
              <a:t>:</a:t>
            </a:r>
            <a:r>
              <a:rPr lang="en-US" baseline="0" dirty="0" smtClean="0"/>
              <a:t> stop using, stop paying; pay for expanded use</a:t>
            </a:r>
          </a:p>
          <a:p>
            <a:pPr marL="228600" indent="-228600">
              <a:buFont typeface="+mj-lt"/>
              <a:buAutoNum type="arabicPeriod"/>
            </a:pPr>
            <a:r>
              <a:rPr lang="en-US" b="1" baseline="0" dirty="0" smtClean="0"/>
              <a:t>Horizontal Resourcing:</a:t>
            </a:r>
            <a:r>
              <a:rPr lang="en-US" baseline="0" dirty="0" smtClean="0"/>
              <a:t> Similar to Scaling Out/Horizontal Scaling, except not just for scale… and bi-directional</a:t>
            </a:r>
          </a:p>
          <a:p>
            <a:pPr marL="228600" indent="-228600">
              <a:buFont typeface="+mj-lt"/>
              <a:buAutoNum type="arabicPeriod"/>
            </a:pPr>
            <a:r>
              <a:rPr lang="en-US" b="1" baseline="0" dirty="0" smtClean="0"/>
              <a:t>Minimize MTTR:</a:t>
            </a:r>
            <a:r>
              <a:rPr lang="en-US" baseline="0" dirty="0" smtClean="0"/>
              <a:t> Failure is expected, be prepared to deal with it; partnership between CLOUD PLATFORM and YOUR APPLICATION ARCHITECTURE</a:t>
            </a:r>
          </a:p>
          <a:p>
            <a:pPr marL="228600" indent="-228600">
              <a:buFont typeface="+mj-lt"/>
              <a:buAutoNum type="arabicPeriod"/>
            </a:pPr>
            <a:r>
              <a:rPr lang="en-US" b="1" baseline="0" dirty="0" smtClean="0"/>
              <a:t>Scenario-Specific Storage:</a:t>
            </a:r>
            <a:r>
              <a:rPr lang="en-US" baseline="0" dirty="0" smtClean="0"/>
              <a:t> Relational Database no longer one-size-fits-all. NoSQL, Blobs, CDN, Relational++ (auto-sharding)</a:t>
            </a:r>
          </a:p>
          <a:p>
            <a:pPr marL="228600" indent="-228600">
              <a:buFont typeface="+mj-lt"/>
              <a:buAutoNum type="arabicPeriod"/>
            </a:pPr>
            <a:r>
              <a:rPr lang="en-US" b="1" baseline="0" dirty="0" smtClean="0"/>
              <a:t>Managed Infrastructure:</a:t>
            </a:r>
            <a:r>
              <a:rPr lang="en-US" baseline="0" dirty="0" smtClean="0"/>
              <a:t> “</a:t>
            </a:r>
            <a:r>
              <a:rPr lang="en-US" baseline="0" dirty="0" err="1" smtClean="0"/>
              <a:t>Manage</a:t>
            </a:r>
            <a:r>
              <a:rPr lang="en-US" b="1" baseline="0" dirty="0" err="1" smtClean="0"/>
              <a:t>D</a:t>
            </a:r>
            <a:r>
              <a:rPr lang="en-US" baseline="0" dirty="0" smtClean="0"/>
              <a:t>” – the “D” on the end changes everything… Want a database? - available on demand, here’s a connection string. Want application services like a Reliable Queue? – here’s its http address, feel free to start using it. LB – ready. Geo-LB – ready (and you may deploy to &gt;1 datacenter too – maybe MANY if you use CDN).</a:t>
            </a:r>
          </a:p>
          <a:p>
            <a:endParaRPr lang="en-US" dirty="0" smtClean="0"/>
          </a:p>
          <a:p>
            <a:r>
              <a:rPr lang="en-US" dirty="0" smtClean="0"/>
              <a:t>These are REALLY IMPACTFUL</a:t>
            </a:r>
            <a:r>
              <a:rPr lang="en-US" baseline="0" dirty="0" smtClean="0"/>
              <a:t> DIFFERENCES and an application optimized to live in harmony with </a:t>
            </a:r>
            <a:r>
              <a:rPr lang="en-US" baseline="0" dirty="0" err="1" smtClean="0"/>
              <a:t>properities</a:t>
            </a:r>
            <a:r>
              <a:rPr lang="en-US" baseline="0" dirty="0" smtClean="0"/>
              <a:t> is CLOUD-NATIVE, and apps in harmony with the old properties is PRE-CLOUD</a:t>
            </a:r>
            <a:endParaRPr lang="en-US" dirty="0" smtClean="0"/>
          </a:p>
        </p:txBody>
      </p:sp>
      <p:sp>
        <p:nvSpPr>
          <p:cNvPr id="4" name="Slide Number Placeholder 3"/>
          <p:cNvSpPr>
            <a:spLocks noGrp="1"/>
          </p:cNvSpPr>
          <p:nvPr>
            <p:ph type="sldNum" sz="quarter" idx="10"/>
          </p:nvPr>
        </p:nvSpPr>
        <p:spPr/>
        <p:txBody>
          <a:bodyPr/>
          <a:lstStyle/>
          <a:p>
            <a:fld id="{1E60B2DC-A877-45E8-B394-DCA5FA59405F}" type="slidenum">
              <a:rPr lang="en-US" smtClean="0"/>
              <a:pPr/>
              <a:t>57</a:t>
            </a:fld>
            <a:endParaRPr lang="en-US" dirty="0"/>
          </a:p>
        </p:txBody>
      </p:sp>
    </p:spTree>
    <p:extLst>
      <p:ext uri="{BB962C8B-B14F-4D97-AF65-F5344CB8AC3E}">
        <p14:creationId xmlns:p14="http://schemas.microsoft.com/office/powerpoint/2010/main" val="3260602019"/>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Subliminal … 0.25</a:t>
            </a:r>
            <a:endParaRPr lang="en-US" dirty="0"/>
          </a:p>
        </p:txBody>
      </p:sp>
      <p:sp>
        <p:nvSpPr>
          <p:cNvPr id="4" name="Slide Number Placeholder 3"/>
          <p:cNvSpPr>
            <a:spLocks noGrp="1"/>
          </p:cNvSpPr>
          <p:nvPr>
            <p:ph type="sldNum" sz="quarter" idx="10"/>
          </p:nvPr>
        </p:nvSpPr>
        <p:spPr/>
        <p:txBody>
          <a:bodyPr/>
          <a:lstStyle/>
          <a:p>
            <a:fld id="{1E60B2DC-A877-45E8-B394-DCA5FA59405F}" type="slidenum">
              <a:rPr lang="en-US" smtClean="0"/>
              <a:pPr/>
              <a:t>67</a:t>
            </a:fld>
            <a:endParaRPr lang="en-US" dirty="0"/>
          </a:p>
        </p:txBody>
      </p:sp>
    </p:spTree>
    <p:extLst>
      <p:ext uri="{BB962C8B-B14F-4D97-AF65-F5344CB8AC3E}">
        <p14:creationId xmlns:p14="http://schemas.microsoft.com/office/powerpoint/2010/main" val="401500087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jpeg"/><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Master" Target="../slideMasters/slideMaster3.xml"/></Relationships>
</file>

<file path=ppt/slideLayouts/_rels/slideLayout37.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Master" Target="../slideMasters/slideMaster3.xml"/></Relationships>
</file>

<file path=ppt/slideLayouts/_rels/slideLayout38.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3.xml"/></Relationships>
</file>

<file path=ppt/slideLayouts/_rels/slideLayout39.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jpeg"/><Relationship Id="rId1" Type="http://schemas.openxmlformats.org/officeDocument/2006/relationships/slideMaster" Target="../slideMasters/slideMaster3.xml"/><Relationship Id="rId4" Type="http://schemas.openxmlformats.org/officeDocument/2006/relationships/image" Target="../media/image13.png"/></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2.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Master" Target="../slideMasters/slideMaster3.xml"/></Relationships>
</file>

<file path=ppt/slideLayouts/_rels/slideLayout4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3.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4.xml"/></Relationships>
</file>

<file path=ppt/slideLayouts/_rels/slideLayout54.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4.xml"/></Relationships>
</file>

<file path=ppt/slideLayouts/_rels/slideLayout5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4.xml"/></Relationships>
</file>

<file path=ppt/slideLayouts/_rels/slideLayout56.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4.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8.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jpeg"/><Relationship Id="rId1" Type="http://schemas.openxmlformats.org/officeDocument/2006/relationships/slideMaster" Target="../slideMasters/slideMaster4.xml"/></Relationships>
</file>

<file path=ppt/slideLayouts/_rels/slideLayout59.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5.xml"/></Relationships>
</file>

<file path=ppt/slideLayouts/_rels/slideLayout60.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5.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9.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5.xml"/></Relationships>
</file>

<file path=ppt/slideLayouts/_rels/slideLayout70.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5.xml"/></Relationships>
</file>

<file path=ppt/slideLayouts/_rels/slideLayout71.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5.xml"/></Relationships>
</file>

<file path=ppt/slideLayouts/_rels/slideLayout72.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5.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jpeg"/><Relationship Id="rId1" Type="http://schemas.openxmlformats.org/officeDocument/2006/relationships/slideMaster" Target="../slideMasters/slideMaster5.xml"/></Relationships>
</file>

<file path=ppt/slideLayouts/_rels/slideLayout75.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6.xml"/></Relationships>
</file>

<file path=ppt/slideLayouts/_rels/slideLayout76.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6.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85.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6.xml"/></Relationships>
</file>

<file path=ppt/slideLayouts/_rels/slideLayout86.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6.xml"/></Relationships>
</file>

<file path=ppt/slideLayouts/_rels/slideLayout87.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6.xml"/></Relationships>
</file>

<file path=ppt/slideLayouts/_rels/slideLayout88.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6.xml"/></Relationships>
</file>

<file path=ppt/slideLayouts/_rels/slideLayout8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90.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jpeg"/><Relationship Id="rId1" Type="http://schemas.openxmlformats.org/officeDocument/2006/relationships/slideMaster" Target="../slideMasters/slideMaster6.xml"/></Relationships>
</file>

<file path=ppt/slideLayouts/_rels/slideLayout9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7.xml"/></Relationships>
</file>

<file path=ppt/slideLayouts/_rels/slideLayout9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7.xml"/></Relationships>
</file>

<file path=ppt/slideLayouts/_rels/slideLayout9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9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9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9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9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9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9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0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0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7.xml"/></Relationships>
</file>

<file path=ppt/slideLayouts/_rels/slideLayout102.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7.xml"/></Relationships>
</file>

<file path=ppt/slideLayouts/_rels/slideLayout10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7.xml"/></Relationships>
</file>

<file path=ppt/slideLayouts/_rels/slideLayout104.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7.xml"/></Relationships>
</file>

<file path=ppt/slideLayouts/_rels/slideLayout10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0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jpeg"/><Relationship Id="rId1" Type="http://schemas.openxmlformats.org/officeDocument/2006/relationships/slideMaster" Target="../slideMasters/slideMaster7.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31"/>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4089AA64-45DD-481A-BFE5-857C2A5DC15A}" type="datetimeFigureOut">
              <a:rPr lang="en-US" smtClean="0"/>
              <a:pPr/>
              <a:t>10/9/2012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2D04651-64BE-48C6-A67D-43478B0A2884}" type="slidenum">
              <a:rPr lang="en-US" smtClean="0"/>
              <a:pPr/>
              <a:t>‹#›</a:t>
            </a:fld>
            <a:endParaRPr lang="en-US" dirty="0"/>
          </a:p>
        </p:txBody>
      </p:sp>
    </p:spTree>
    <p:extLst>
      <p:ext uri="{BB962C8B-B14F-4D97-AF65-F5344CB8AC3E}">
        <p14:creationId xmlns:p14="http://schemas.microsoft.com/office/powerpoint/2010/main" val="118034702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4089AA64-45DD-481A-BFE5-857C2A5DC15A}" type="datetimeFigureOut">
              <a:rPr lang="en-US" smtClean="0"/>
              <a:pPr/>
              <a:t>10/9/2012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2D04651-64BE-48C6-A67D-43478B0A2884}" type="slidenum">
              <a:rPr lang="en-US" smtClean="0"/>
              <a:pPr/>
              <a:t>‹#›</a:t>
            </a:fld>
            <a:endParaRPr lang="en-US" dirty="0"/>
          </a:p>
        </p:txBody>
      </p:sp>
    </p:spTree>
    <p:extLst>
      <p:ext uri="{BB962C8B-B14F-4D97-AF65-F5344CB8AC3E}">
        <p14:creationId xmlns:p14="http://schemas.microsoft.com/office/powerpoint/2010/main" val="213056529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6"/>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4089AA64-45DD-481A-BFE5-857C2A5DC15A}" type="datetimeFigureOut">
              <a:rPr lang="en-US" smtClean="0"/>
              <a:pPr/>
              <a:t>10/9/2012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2D04651-64BE-48C6-A67D-43478B0A2884}" type="slidenum">
              <a:rPr lang="en-US" smtClean="0"/>
              <a:pPr/>
              <a:t>‹#›</a:t>
            </a:fld>
            <a:endParaRPr lang="en-US" dirty="0"/>
          </a:p>
        </p:txBody>
      </p:sp>
    </p:spTree>
    <p:extLst>
      <p:ext uri="{BB962C8B-B14F-4D97-AF65-F5344CB8AC3E}">
        <p14:creationId xmlns:p14="http://schemas.microsoft.com/office/powerpoint/2010/main" val="347959491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6"/>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6"/>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4089AA64-45DD-481A-BFE5-857C2A5DC15A}" type="datetimeFigureOut">
              <a:rPr lang="en-US" smtClean="0"/>
              <a:pPr/>
              <a:t>10/9/2012</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2D04651-64BE-48C6-A67D-43478B0A2884}" type="slidenum">
              <a:rPr lang="en-US" smtClean="0"/>
              <a:pPr/>
              <a:t>‹#›</a:t>
            </a:fld>
            <a:endParaRPr lang="en-US" dirty="0"/>
          </a:p>
        </p:txBody>
      </p:sp>
    </p:spTree>
    <p:extLst>
      <p:ext uri="{BB962C8B-B14F-4D97-AF65-F5344CB8AC3E}">
        <p14:creationId xmlns:p14="http://schemas.microsoft.com/office/powerpoint/2010/main" val="182643301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4089AA64-45DD-481A-BFE5-857C2A5DC15A}" type="datetimeFigureOut">
              <a:rPr lang="en-US" smtClean="0"/>
              <a:pPr/>
              <a:t>10/9/2012</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62D04651-64BE-48C6-A67D-43478B0A2884}" type="slidenum">
              <a:rPr lang="en-US" smtClean="0"/>
              <a:pPr/>
              <a:t>‹#›</a:t>
            </a:fld>
            <a:endParaRPr lang="en-US" dirty="0"/>
          </a:p>
        </p:txBody>
      </p:sp>
    </p:spTree>
    <p:extLst>
      <p:ext uri="{BB962C8B-B14F-4D97-AF65-F5344CB8AC3E}">
        <p14:creationId xmlns:p14="http://schemas.microsoft.com/office/powerpoint/2010/main" val="57531856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4089AA64-45DD-481A-BFE5-857C2A5DC15A}" type="datetimeFigureOut">
              <a:rPr lang="en-US" smtClean="0"/>
              <a:pPr/>
              <a:t>10/9/2012</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2D04651-64BE-48C6-A67D-43478B0A2884}" type="slidenum">
              <a:rPr lang="en-US" smtClean="0"/>
              <a:pPr/>
              <a:t>‹#›</a:t>
            </a:fld>
            <a:endParaRPr lang="en-US" dirty="0"/>
          </a:p>
        </p:txBody>
      </p:sp>
    </p:spTree>
    <p:extLst>
      <p:ext uri="{BB962C8B-B14F-4D97-AF65-F5344CB8AC3E}">
        <p14:creationId xmlns:p14="http://schemas.microsoft.com/office/powerpoint/2010/main" val="245960254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089AA64-45DD-481A-BFE5-857C2A5DC15A}" type="datetimeFigureOut">
              <a:rPr lang="en-US" smtClean="0"/>
              <a:pPr/>
              <a:t>10/9/2012</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62D04651-64BE-48C6-A67D-43478B0A2884}" type="slidenum">
              <a:rPr lang="en-US" smtClean="0"/>
              <a:pPr/>
              <a:t>‹#›</a:t>
            </a:fld>
            <a:endParaRPr lang="en-US" dirty="0"/>
          </a:p>
        </p:txBody>
      </p:sp>
    </p:spTree>
    <p:extLst>
      <p:ext uri="{BB962C8B-B14F-4D97-AF65-F5344CB8AC3E}">
        <p14:creationId xmlns:p14="http://schemas.microsoft.com/office/powerpoint/2010/main" val="416362568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3"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6"/>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3" y="1435103"/>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089AA64-45DD-481A-BFE5-857C2A5DC15A}" type="datetimeFigureOut">
              <a:rPr lang="en-US" smtClean="0"/>
              <a:pPr/>
              <a:t>10/9/2012</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2D04651-64BE-48C6-A67D-43478B0A2884}" type="slidenum">
              <a:rPr lang="en-US" smtClean="0"/>
              <a:pPr/>
              <a:t>‹#›</a:t>
            </a:fld>
            <a:endParaRPr lang="en-US" dirty="0"/>
          </a:p>
        </p:txBody>
      </p:sp>
    </p:spTree>
    <p:extLst>
      <p:ext uri="{BB962C8B-B14F-4D97-AF65-F5344CB8AC3E}">
        <p14:creationId xmlns:p14="http://schemas.microsoft.com/office/powerpoint/2010/main" val="175035007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089AA64-45DD-481A-BFE5-857C2A5DC15A}" type="datetimeFigureOut">
              <a:rPr lang="en-US" smtClean="0"/>
              <a:pPr/>
              <a:t>10/9/2012</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2D04651-64BE-48C6-A67D-43478B0A2884}" type="slidenum">
              <a:rPr lang="en-US" smtClean="0"/>
              <a:pPr/>
              <a:t>‹#›</a:t>
            </a:fld>
            <a:endParaRPr lang="en-US" dirty="0"/>
          </a:p>
        </p:txBody>
      </p:sp>
    </p:spTree>
    <p:extLst>
      <p:ext uri="{BB962C8B-B14F-4D97-AF65-F5344CB8AC3E}">
        <p14:creationId xmlns:p14="http://schemas.microsoft.com/office/powerpoint/2010/main" val="100957358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4089AA64-45DD-481A-BFE5-857C2A5DC15A}" type="datetimeFigureOut">
              <a:rPr lang="en-US" smtClean="0"/>
              <a:pPr/>
              <a:t>10/9/2012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2D04651-64BE-48C6-A67D-43478B0A2884}" type="slidenum">
              <a:rPr lang="en-US" smtClean="0"/>
              <a:pPr/>
              <a:t>‹#›</a:t>
            </a:fld>
            <a:endParaRPr lang="en-US" dirty="0"/>
          </a:p>
        </p:txBody>
      </p:sp>
    </p:spTree>
    <p:extLst>
      <p:ext uri="{BB962C8B-B14F-4D97-AF65-F5344CB8AC3E}">
        <p14:creationId xmlns:p14="http://schemas.microsoft.com/office/powerpoint/2010/main" val="280344791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44"/>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44"/>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4089AA64-45DD-481A-BFE5-857C2A5DC15A}" type="datetimeFigureOut">
              <a:rPr lang="en-US" smtClean="0"/>
              <a:pPr/>
              <a:t>10/9/2012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2D04651-64BE-48C6-A67D-43478B0A2884}" type="slidenum">
              <a:rPr lang="en-US" smtClean="0"/>
              <a:pPr/>
              <a:t>‹#›</a:t>
            </a:fld>
            <a:endParaRPr lang="en-US" dirty="0"/>
          </a:p>
        </p:txBody>
      </p:sp>
    </p:spTree>
    <p:extLst>
      <p:ext uri="{BB962C8B-B14F-4D97-AF65-F5344CB8AC3E}">
        <p14:creationId xmlns:p14="http://schemas.microsoft.com/office/powerpoint/2010/main" val="389752902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1_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381000" y="228600"/>
            <a:ext cx="8382000" cy="666385"/>
          </a:xfrm>
        </p:spPr>
        <p:txBody>
          <a:bodyPr/>
          <a:lstStyle/>
          <a:p>
            <a:r>
              <a:rPr lang="en-US" smtClean="0"/>
              <a:t>Click to edit Master title style</a:t>
            </a:r>
            <a:endParaRPr lang="en-US" dirty="0"/>
          </a:p>
        </p:txBody>
      </p:sp>
      <p:sp>
        <p:nvSpPr>
          <p:cNvPr id="5" name="Text Placeholder 4"/>
          <p:cNvSpPr>
            <a:spLocks noGrp="1"/>
          </p:cNvSpPr>
          <p:nvPr>
            <p:ph type="body" sz="quarter" idx="10"/>
          </p:nvPr>
        </p:nvSpPr>
        <p:spPr>
          <a:xfrm>
            <a:off x="381000" y="1447799"/>
            <a:ext cx="8382000" cy="1973561"/>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val="1803805140"/>
      </p:ext>
    </p:extLst>
  </p:cSld>
  <p:clrMapOvr>
    <a:masterClrMapping/>
  </p:clrMapOvr>
  <p:transition>
    <p:fade/>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type="title" preserve="1">
  <p:cSld name="Title Slide">
    <p:bg>
      <p:bgPr>
        <a:blipFill dpi="0" rotWithShape="1">
          <a:blip r:embed="rId2" cstate="screen">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730258" y="1905016"/>
            <a:ext cx="7681913" cy="1523495"/>
          </a:xfrm>
        </p:spPr>
        <p:txBody>
          <a:bodyPr>
            <a:noAutofit/>
          </a:bodyPr>
          <a:lstStyle>
            <a:lvl1pPr>
              <a:lnSpc>
                <a:spcPct val="90000"/>
              </a:lnSpc>
              <a:defRPr sz="5400">
                <a:ln w="3175">
                  <a:noFill/>
                </a:ln>
                <a:gradFill>
                  <a:gsLst>
                    <a:gs pos="50000">
                      <a:schemeClr val="accent4"/>
                    </a:gs>
                    <a:gs pos="100000">
                      <a:schemeClr val="accent4"/>
                    </a:gs>
                  </a:gsLst>
                  <a:lin ang="5400000" scaled="0"/>
                </a:gradFill>
                <a:effectLst>
                  <a:outerShdw blurRad="38100" dist="38100" dir="2700000" algn="tl">
                    <a:srgbClr val="000000">
                      <a:alpha val="43137"/>
                    </a:srgbClr>
                  </a:outerShdw>
                </a:effectLst>
              </a:defRPr>
            </a:lvl1pPr>
          </a:lstStyle>
          <a:p>
            <a:r>
              <a:rPr lang="en-US" smtClean="0"/>
              <a:t>Click to edit Master title style</a:t>
            </a:r>
            <a:endParaRPr lang="en-US" dirty="0"/>
          </a:p>
        </p:txBody>
      </p:sp>
      <p:sp>
        <p:nvSpPr>
          <p:cNvPr id="3" name="Subtitle 2"/>
          <p:cNvSpPr>
            <a:spLocks noGrp="1"/>
          </p:cNvSpPr>
          <p:nvPr>
            <p:ph type="subTitle" idx="1"/>
          </p:nvPr>
        </p:nvSpPr>
        <p:spPr>
          <a:xfrm>
            <a:off x="730257" y="4345004"/>
            <a:ext cx="7681913" cy="461665"/>
          </a:xfrm>
        </p:spPr>
        <p:txBody>
          <a:bodyPr>
            <a:noAutofit/>
          </a:bodyPr>
          <a:lstStyle>
            <a:lvl1pPr marL="0" indent="0" algn="l">
              <a:lnSpc>
                <a:spcPct val="90000"/>
              </a:lnSpc>
              <a:spcBef>
                <a:spcPts val="0"/>
              </a:spcBef>
              <a:buNone/>
              <a:defRPr>
                <a:gradFill>
                  <a:gsLst>
                    <a:gs pos="50000">
                      <a:schemeClr val="bg1"/>
                    </a:gs>
                    <a:gs pos="100000">
                      <a:schemeClr val="bg1"/>
                    </a:gs>
                  </a:gsLst>
                  <a:lin ang="5400000" scaled="0"/>
                </a:gradFill>
              </a:defRPr>
            </a:lvl1pPr>
            <a:lvl2pPr marL="457182" indent="0" algn="ctr">
              <a:buNone/>
              <a:defRPr>
                <a:solidFill>
                  <a:schemeClr val="tx1">
                    <a:tint val="75000"/>
                  </a:schemeClr>
                </a:solidFill>
              </a:defRPr>
            </a:lvl2pPr>
            <a:lvl3pPr marL="914363" indent="0" algn="ctr">
              <a:buNone/>
              <a:defRPr>
                <a:solidFill>
                  <a:schemeClr val="tx1">
                    <a:tint val="75000"/>
                  </a:schemeClr>
                </a:solidFill>
              </a:defRPr>
            </a:lvl3pPr>
            <a:lvl4pPr marL="1371545" indent="0" algn="ctr">
              <a:buNone/>
              <a:defRPr>
                <a:solidFill>
                  <a:schemeClr val="tx1">
                    <a:tint val="75000"/>
                  </a:schemeClr>
                </a:solidFill>
              </a:defRPr>
            </a:lvl4pPr>
            <a:lvl5pPr marL="1828727" indent="0" algn="ctr">
              <a:buNone/>
              <a:defRPr>
                <a:solidFill>
                  <a:schemeClr val="tx1">
                    <a:tint val="75000"/>
                  </a:schemeClr>
                </a:solidFill>
              </a:defRPr>
            </a:lvl5pPr>
            <a:lvl6pPr marL="2285909" indent="0" algn="ctr">
              <a:buNone/>
              <a:defRPr>
                <a:solidFill>
                  <a:schemeClr val="tx1">
                    <a:tint val="75000"/>
                  </a:schemeClr>
                </a:solidFill>
              </a:defRPr>
            </a:lvl6pPr>
            <a:lvl7pPr marL="2743090" indent="0" algn="ctr">
              <a:buNone/>
              <a:defRPr>
                <a:solidFill>
                  <a:schemeClr val="tx1">
                    <a:tint val="75000"/>
                  </a:schemeClr>
                </a:solidFill>
              </a:defRPr>
            </a:lvl7pPr>
            <a:lvl8pPr marL="3200272" indent="0" algn="ctr">
              <a:buNone/>
              <a:defRPr>
                <a:solidFill>
                  <a:schemeClr val="tx1">
                    <a:tint val="75000"/>
                  </a:schemeClr>
                </a:solidFill>
              </a:defRPr>
            </a:lvl8pPr>
            <a:lvl9pPr marL="3657454" indent="0" algn="ctr">
              <a:buNone/>
              <a:defRPr>
                <a:solidFill>
                  <a:schemeClr val="tx1">
                    <a:tint val="75000"/>
                  </a:schemeClr>
                </a:solidFill>
              </a:defRPr>
            </a:lvl9pPr>
          </a:lstStyle>
          <a:p>
            <a:r>
              <a:rPr lang="en-US" smtClean="0"/>
              <a:t>Click to edit Master subtitle style</a:t>
            </a:r>
            <a:endParaRPr lang="en-US" dirty="0"/>
          </a:p>
        </p:txBody>
      </p:sp>
      <p:cxnSp>
        <p:nvCxnSpPr>
          <p:cNvPr id="12" name="Straight Connector 11"/>
          <p:cNvCxnSpPr/>
          <p:nvPr userDrawn="1"/>
        </p:nvCxnSpPr>
        <p:spPr>
          <a:xfrm rot="10800000">
            <a:off x="730250" y="4148836"/>
            <a:ext cx="8413750" cy="1588"/>
          </a:xfrm>
          <a:prstGeom prst="line">
            <a:avLst/>
          </a:prstGeom>
          <a:ln w="31750">
            <a:solidFill>
              <a:schemeClr val="accent4"/>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507207820"/>
      </p:ext>
    </p:extLst>
  </p:cSld>
  <p:clrMapOvr>
    <a:masterClrMapping/>
  </p:clrMapOvr>
  <p:transition>
    <p:fade/>
  </p:transition>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1_Demo, Video etc. &quot;special&quot; slides">
    <p:bg>
      <p:bgPr>
        <a:blipFill dpi="0" rotWithShape="1">
          <a:blip r:embed="rId2" cstate="screen">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730514" y="649805"/>
            <a:ext cx="7043208" cy="1523494"/>
          </a:xfrm>
        </p:spPr>
        <p:txBody>
          <a:bodyPr anchor="ctr" anchorCtr="0">
            <a:noAutofit/>
          </a:bodyPr>
          <a:lstStyle>
            <a:lvl1pPr>
              <a:lnSpc>
                <a:spcPct val="90000"/>
              </a:lnSpc>
              <a:defRPr sz="5400">
                <a:gradFill>
                  <a:gsLst>
                    <a:gs pos="50000">
                      <a:schemeClr val="accent4"/>
                    </a:gs>
                    <a:gs pos="100000">
                      <a:schemeClr val="accent4"/>
                    </a:gs>
                  </a:gsLst>
                  <a:lin ang="5400000" scaled="0"/>
                </a:gradFill>
                <a:effectLst>
                  <a:outerShdw blurRad="38100" dist="38100" dir="2700000" algn="tl">
                    <a:srgbClr val="000000">
                      <a:alpha val="43137"/>
                    </a:srgbClr>
                  </a:outerShdw>
                </a:effectLst>
              </a:defRPr>
            </a:lvl1pPr>
          </a:lstStyle>
          <a:p>
            <a:r>
              <a:rPr lang="en-US" smtClean="0"/>
              <a:t>Click to edit Master title style</a:t>
            </a:r>
            <a:endParaRPr lang="en-US" dirty="0"/>
          </a:p>
        </p:txBody>
      </p:sp>
      <p:sp>
        <p:nvSpPr>
          <p:cNvPr id="3" name="Subtitle 2"/>
          <p:cNvSpPr>
            <a:spLocks noGrp="1"/>
          </p:cNvSpPr>
          <p:nvPr>
            <p:ph type="subTitle" idx="1"/>
          </p:nvPr>
        </p:nvSpPr>
        <p:spPr>
          <a:xfrm>
            <a:off x="730250" y="4345004"/>
            <a:ext cx="7043208" cy="461665"/>
          </a:xfrm>
        </p:spPr>
        <p:txBody>
          <a:bodyPr>
            <a:noAutofit/>
          </a:bodyPr>
          <a:lstStyle>
            <a:lvl1pPr marL="0" indent="0" algn="l">
              <a:lnSpc>
                <a:spcPct val="90000"/>
              </a:lnSpc>
              <a:spcBef>
                <a:spcPts val="0"/>
              </a:spcBef>
              <a:buNone/>
              <a:defRPr>
                <a:gradFill>
                  <a:gsLst>
                    <a:gs pos="50000">
                      <a:schemeClr val="bg1"/>
                    </a:gs>
                    <a:gs pos="100000">
                      <a:schemeClr val="bg1"/>
                    </a:gs>
                  </a:gsLst>
                  <a:lin ang="5400000" scaled="0"/>
                </a:gradFill>
              </a:defRPr>
            </a:lvl1pPr>
            <a:lvl2pPr marL="457182" indent="0" algn="ctr">
              <a:buNone/>
              <a:defRPr>
                <a:solidFill>
                  <a:schemeClr val="tx1">
                    <a:tint val="75000"/>
                  </a:schemeClr>
                </a:solidFill>
              </a:defRPr>
            </a:lvl2pPr>
            <a:lvl3pPr marL="914363" indent="0" algn="ctr">
              <a:buNone/>
              <a:defRPr>
                <a:solidFill>
                  <a:schemeClr val="tx1">
                    <a:tint val="75000"/>
                  </a:schemeClr>
                </a:solidFill>
              </a:defRPr>
            </a:lvl3pPr>
            <a:lvl4pPr marL="1371545" indent="0" algn="ctr">
              <a:buNone/>
              <a:defRPr>
                <a:solidFill>
                  <a:schemeClr val="tx1">
                    <a:tint val="75000"/>
                  </a:schemeClr>
                </a:solidFill>
              </a:defRPr>
            </a:lvl4pPr>
            <a:lvl5pPr marL="1828727" indent="0" algn="ctr">
              <a:buNone/>
              <a:defRPr>
                <a:solidFill>
                  <a:schemeClr val="tx1">
                    <a:tint val="75000"/>
                  </a:schemeClr>
                </a:solidFill>
              </a:defRPr>
            </a:lvl5pPr>
            <a:lvl6pPr marL="2285909" indent="0" algn="ctr">
              <a:buNone/>
              <a:defRPr>
                <a:solidFill>
                  <a:schemeClr val="tx1">
                    <a:tint val="75000"/>
                  </a:schemeClr>
                </a:solidFill>
              </a:defRPr>
            </a:lvl6pPr>
            <a:lvl7pPr marL="2743090" indent="0" algn="ctr">
              <a:buNone/>
              <a:defRPr>
                <a:solidFill>
                  <a:schemeClr val="tx1">
                    <a:tint val="75000"/>
                  </a:schemeClr>
                </a:solidFill>
              </a:defRPr>
            </a:lvl7pPr>
            <a:lvl8pPr marL="3200272" indent="0" algn="ctr">
              <a:buNone/>
              <a:defRPr>
                <a:solidFill>
                  <a:schemeClr val="tx1">
                    <a:tint val="75000"/>
                  </a:schemeClr>
                </a:solidFill>
              </a:defRPr>
            </a:lvl8pPr>
            <a:lvl9pPr marL="3657454" indent="0" algn="ctr">
              <a:buNone/>
              <a:defRPr>
                <a:solidFill>
                  <a:schemeClr val="tx1">
                    <a:tint val="75000"/>
                  </a:schemeClr>
                </a:solidFill>
              </a:defRPr>
            </a:lvl9pPr>
          </a:lstStyle>
          <a:p>
            <a:r>
              <a:rPr lang="en-US" dirty="0" smtClean="0"/>
              <a:t>Click to edit Master subtitle style</a:t>
            </a:r>
            <a:endParaRPr lang="en-US" dirty="0"/>
          </a:p>
        </p:txBody>
      </p:sp>
      <p:sp>
        <p:nvSpPr>
          <p:cNvPr id="7" name="Text Placeholder 6"/>
          <p:cNvSpPr>
            <a:spLocks noGrp="1"/>
          </p:cNvSpPr>
          <p:nvPr>
            <p:ph type="body" sz="quarter" idx="10" hasCustomPrompt="1"/>
          </p:nvPr>
        </p:nvSpPr>
        <p:spPr>
          <a:xfrm>
            <a:off x="722050" y="2729806"/>
            <a:ext cx="8040951" cy="1384994"/>
          </a:xfrm>
        </p:spPr>
        <p:txBody>
          <a:bodyPr anchor="b" anchorCtr="0">
            <a:noAutofit/>
            <a:scene3d>
              <a:camera prst="orthographicFront"/>
              <a:lightRig rig="flat" dir="t"/>
            </a:scene3d>
            <a:sp3d extrusionH="88900" contourW="2540">
              <a:bevelT w="38100" h="31750"/>
              <a:contourClr>
                <a:srgbClr val="F4A234"/>
              </a:contourClr>
            </a:sp3d>
          </a:bodyPr>
          <a:lstStyle>
            <a:lvl1pPr marL="0" indent="0" algn="r">
              <a:buFont typeface="Arial" pitchFamily="34" charset="0"/>
              <a:buNone/>
              <a:defRPr kumimoji="0" lang="en-US" sz="10000" b="1" i="1" u="none" strike="noStrike" kern="1200" cap="none" spc="-642" normalizeH="0" baseline="0" noProof="0" dirty="0" smtClean="0">
                <a:ln w="11430"/>
                <a:gradFill>
                  <a:gsLst>
                    <a:gs pos="50000">
                      <a:schemeClr val="accent4"/>
                    </a:gs>
                    <a:gs pos="100000">
                      <a:schemeClr val="accent4"/>
                    </a:gs>
                  </a:gsLst>
                  <a:lin ang="5400000" scaled="0"/>
                </a:gradFill>
                <a:effectLst>
                  <a:outerShdw blurRad="50800" dist="39000" dir="5460000" algn="tl">
                    <a:srgbClr val="000000">
                      <a:alpha val="38000"/>
                    </a:srgbClr>
                  </a:outerShdw>
                </a:effectLst>
                <a:uLnTx/>
                <a:uFillTx/>
                <a:latin typeface="Segoe UI" pitchFamily="34" charset="0"/>
                <a:ea typeface="+mn-ea"/>
                <a:cs typeface="+mn-cs"/>
              </a:defRPr>
            </a:lvl1pPr>
          </a:lstStyle>
          <a:p>
            <a:pPr lvl="0"/>
            <a:r>
              <a:rPr lang="en-US" dirty="0" smtClean="0"/>
              <a:t>click to…</a:t>
            </a:r>
          </a:p>
        </p:txBody>
      </p:sp>
      <p:cxnSp>
        <p:nvCxnSpPr>
          <p:cNvPr id="6" name="Straight Connector 5"/>
          <p:cNvCxnSpPr/>
          <p:nvPr userDrawn="1"/>
        </p:nvCxnSpPr>
        <p:spPr>
          <a:xfrm rot="10800000">
            <a:off x="730250" y="4148836"/>
            <a:ext cx="8413750" cy="1588"/>
          </a:xfrm>
          <a:prstGeom prst="line">
            <a:avLst/>
          </a:prstGeom>
          <a:ln w="31750">
            <a:solidFill>
              <a:schemeClr val="accent4"/>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548871780"/>
      </p:ext>
    </p:extLst>
  </p:cSld>
  <p:clrMapOvr>
    <a:masterClrMapping/>
  </p:clrMapOvr>
  <p:transition>
    <p:fade/>
  </p:transition>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1_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6" name="Text Placeholder 5"/>
          <p:cNvSpPr>
            <a:spLocks noGrp="1"/>
          </p:cNvSpPr>
          <p:nvPr>
            <p:ph type="body" sz="quarter" idx="10"/>
          </p:nvPr>
        </p:nvSpPr>
        <p:spPr>
          <a:xfrm>
            <a:off x="381000" y="1411552"/>
            <a:ext cx="8382000" cy="2203680"/>
          </a:xfrm>
        </p:spPr>
        <p:txBody>
          <a:bodyPr/>
          <a:lstStyle>
            <a:lvl1pPr>
              <a:lnSpc>
                <a:spcPct val="90000"/>
              </a:lnSpc>
              <a:buSzPct val="130000"/>
              <a:buFont typeface="Arial" pitchFamily="34" charset="0"/>
              <a:buChar char="•"/>
              <a:defRPr>
                <a:solidFill>
                  <a:schemeClr val="bg1"/>
                </a:solidFill>
              </a:defRPr>
            </a:lvl1pPr>
            <a:lvl2pPr algn="l" defTabSz="914363" rtl="0" eaLnBrk="1" latinLnBrk="0" hangingPunct="1">
              <a:lnSpc>
                <a:spcPct val="90000"/>
              </a:lnSpc>
              <a:spcBef>
                <a:spcPct val="20000"/>
              </a:spcBef>
              <a:buClr>
                <a:srgbClr val="777777"/>
              </a:buClr>
              <a:buSzPct val="100000"/>
              <a:buFont typeface="Segoe" pitchFamily="34" charset="0"/>
              <a:buChar char="−"/>
              <a:defRPr lang="en-US" sz="2800" kern="1200" dirty="0" smtClean="0">
                <a:solidFill>
                  <a:schemeClr val="bg1"/>
                </a:solidFill>
                <a:latin typeface="+mn-lt"/>
                <a:ea typeface="+mn-ea"/>
                <a:cs typeface="+mn-cs"/>
              </a:defRPr>
            </a:lvl2pPr>
            <a:lvl3pPr algn="l" defTabSz="914363" rtl="0" eaLnBrk="1" latinLnBrk="0" hangingPunct="1">
              <a:lnSpc>
                <a:spcPct val="90000"/>
              </a:lnSpc>
              <a:spcBef>
                <a:spcPct val="20000"/>
              </a:spcBef>
              <a:buClr>
                <a:srgbClr val="777777"/>
              </a:buClr>
              <a:buSzPct val="100000"/>
              <a:buFont typeface="Segoe" pitchFamily="34" charset="0"/>
              <a:buChar char="−"/>
              <a:defRPr lang="en-US" sz="2400" kern="1200" dirty="0" smtClean="0">
                <a:solidFill>
                  <a:schemeClr val="bg1"/>
                </a:solidFill>
                <a:latin typeface="+mn-lt"/>
                <a:ea typeface="+mn-ea"/>
                <a:cs typeface="+mn-cs"/>
              </a:defRPr>
            </a:lvl3pPr>
            <a:lvl4pPr algn="l" defTabSz="914363" rtl="0" eaLnBrk="1" latinLnBrk="0" hangingPunct="1">
              <a:lnSpc>
                <a:spcPct val="90000"/>
              </a:lnSpc>
              <a:spcBef>
                <a:spcPct val="20000"/>
              </a:spcBef>
              <a:buClr>
                <a:srgbClr val="777777"/>
              </a:buClr>
              <a:buSzPct val="100000"/>
              <a:buFont typeface="Segoe" pitchFamily="34" charset="0"/>
              <a:buChar char="−"/>
              <a:defRPr lang="en-US" sz="2400" kern="1200" dirty="0" smtClean="0">
                <a:solidFill>
                  <a:schemeClr val="bg1"/>
                </a:solidFill>
                <a:latin typeface="+mn-lt"/>
                <a:ea typeface="+mn-ea"/>
                <a:cs typeface="+mn-cs"/>
              </a:defRPr>
            </a:lvl4pPr>
            <a:lvl5pPr algn="l" defTabSz="914363" rtl="0" eaLnBrk="1" latinLnBrk="0" hangingPunct="1">
              <a:lnSpc>
                <a:spcPct val="90000"/>
              </a:lnSpc>
              <a:spcBef>
                <a:spcPct val="20000"/>
              </a:spcBef>
              <a:buClr>
                <a:srgbClr val="777777"/>
              </a:buClr>
              <a:buSzPct val="100000"/>
              <a:buFont typeface="Segoe" pitchFamily="34" charset="0"/>
              <a:buChar char="−"/>
              <a:defRPr lang="en-US" sz="2400" kern="1200" dirty="0">
                <a:solidFill>
                  <a:schemeClr val="bg1"/>
                </a:solidFill>
                <a:latin typeface="+mn-lt"/>
                <a:ea typeface="+mn-ea"/>
                <a:cs typeface="+mn-cs"/>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Slide Number Placeholder 4"/>
          <p:cNvSpPr>
            <a:spLocks noGrp="1"/>
          </p:cNvSpPr>
          <p:nvPr>
            <p:ph type="sldNum" sz="quarter" idx="4"/>
          </p:nvPr>
        </p:nvSpPr>
        <p:spPr>
          <a:xfrm>
            <a:off x="6553201" y="6356366"/>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9A3EC2C-3867-41F4-9B78-6DE7B55DEC5D}" type="slidenum">
              <a:rPr lang="en-US" smtClean="0">
                <a:solidFill>
                  <a:srgbClr val="444445">
                    <a:tint val="75000"/>
                  </a:srgbClr>
                </a:solidFill>
              </a:rPr>
              <a:pPr/>
              <a:t>‹#›</a:t>
            </a:fld>
            <a:endParaRPr lang="en-US" dirty="0">
              <a:solidFill>
                <a:srgbClr val="444445">
                  <a:tint val="75000"/>
                </a:srgbClr>
              </a:solidFill>
            </a:endParaRPr>
          </a:p>
        </p:txBody>
      </p:sp>
    </p:spTree>
    <p:extLst>
      <p:ext uri="{BB962C8B-B14F-4D97-AF65-F5344CB8AC3E}">
        <p14:creationId xmlns:p14="http://schemas.microsoft.com/office/powerpoint/2010/main" val="3211213690"/>
      </p:ext>
    </p:extLst>
  </p:cSld>
  <p:clrMapOvr>
    <a:masterClrMapping/>
  </p:clrMapOvr>
  <p:transition>
    <p:fade/>
  </p:transition>
</p:sldLayout>
</file>

<file path=ppt/slideLayouts/slideLayout1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a:xfrm>
            <a:off x="381000" y="1412875"/>
            <a:ext cx="8382000" cy="2210862"/>
          </a:xfrm>
        </p:spPr>
        <p:txBody>
          <a:bodyPr/>
          <a:lstStyle>
            <a:lvl1pPr>
              <a:lnSpc>
                <a:spcPct val="90000"/>
              </a:lnSpc>
              <a:defRPr>
                <a:solidFill>
                  <a:schemeClr val="bg1"/>
                </a:solidFill>
              </a:defRPr>
            </a:lvl1pPr>
            <a:lvl2pPr>
              <a:lnSpc>
                <a:spcPct val="90000"/>
              </a:lnSpc>
              <a:defRPr>
                <a:solidFill>
                  <a:schemeClr val="bg1"/>
                </a:solidFill>
              </a:defRPr>
            </a:lvl2pPr>
            <a:lvl3pPr>
              <a:lnSpc>
                <a:spcPct val="90000"/>
              </a:lnSpc>
              <a:defRPr>
                <a:solidFill>
                  <a:schemeClr val="bg1"/>
                </a:solidFill>
              </a:defRPr>
            </a:lvl3pPr>
            <a:lvl4pPr>
              <a:lnSpc>
                <a:spcPct val="90000"/>
              </a:lnSpc>
              <a:defRPr>
                <a:solidFill>
                  <a:schemeClr val="bg1"/>
                </a:solidFill>
              </a:defRPr>
            </a:lvl4pPr>
            <a:lvl5pPr>
              <a:lnSpc>
                <a:spcPct val="90000"/>
              </a:lnSpc>
              <a:defRPr>
                <a:solidFill>
                  <a:schemeClr val="bg1"/>
                </a:solidFill>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Slide Number Placeholder 4"/>
          <p:cNvSpPr>
            <a:spLocks noGrp="1"/>
          </p:cNvSpPr>
          <p:nvPr>
            <p:ph type="sldNum" sz="quarter" idx="4"/>
          </p:nvPr>
        </p:nvSpPr>
        <p:spPr>
          <a:xfrm>
            <a:off x="6553201" y="6356366"/>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9A3EC2C-3867-41F4-9B78-6DE7B55DEC5D}" type="slidenum">
              <a:rPr lang="en-US" smtClean="0">
                <a:solidFill>
                  <a:srgbClr val="444445">
                    <a:tint val="75000"/>
                  </a:srgbClr>
                </a:solidFill>
              </a:rPr>
              <a:pPr/>
              <a:t>‹#›</a:t>
            </a:fld>
            <a:endParaRPr lang="en-US" dirty="0">
              <a:solidFill>
                <a:srgbClr val="444445">
                  <a:tint val="75000"/>
                </a:srgbClr>
              </a:solidFill>
            </a:endParaRPr>
          </a:p>
        </p:txBody>
      </p:sp>
    </p:spTree>
    <p:extLst>
      <p:ext uri="{BB962C8B-B14F-4D97-AF65-F5344CB8AC3E}">
        <p14:creationId xmlns:p14="http://schemas.microsoft.com/office/powerpoint/2010/main" val="2237159149"/>
      </p:ext>
    </p:extLst>
  </p:cSld>
  <p:clrMapOvr>
    <a:masterClrMapping/>
  </p:clrMapOvr>
  <p:transition>
    <p:fade/>
  </p:transition>
</p:sldLayout>
</file>

<file path=ppt/slideLayouts/slideLayout1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381001" y="1411561"/>
            <a:ext cx="4114800" cy="2129814"/>
          </a:xfrm>
        </p:spPr>
        <p:txBody>
          <a:bodyPr/>
          <a:lstStyle>
            <a:lvl1pPr marL="339976" indent="-339976">
              <a:lnSpc>
                <a:spcPct val="90000"/>
              </a:lnSpc>
              <a:defRPr sz="2800"/>
            </a:lvl1pPr>
            <a:lvl2pPr marL="673338" indent="-325424">
              <a:lnSpc>
                <a:spcPct val="90000"/>
              </a:lnSpc>
              <a:defRPr sz="2400"/>
            </a:lvl2pPr>
            <a:lvl3pPr marL="953785" indent="-288384">
              <a:lnSpc>
                <a:spcPct val="90000"/>
              </a:lnSpc>
              <a:defRPr sz="2000"/>
            </a:lvl3pPr>
            <a:lvl4pPr marL="1227618" indent="-273833">
              <a:lnSpc>
                <a:spcPct val="90000"/>
              </a:lnSpc>
              <a:defRPr sz="1800"/>
            </a:lvl4pPr>
            <a:lvl5pPr marL="1516002" indent="-280447">
              <a:lnSpc>
                <a:spcPct val="90000"/>
              </a:lnSpc>
              <a:defRPr sz="1800"/>
            </a:lvl5pPr>
            <a:lvl6pPr>
              <a:defRPr sz="1800"/>
            </a:lvl6pPr>
            <a:lvl7pPr>
              <a:defRPr sz="1800"/>
            </a:lvl7pPr>
            <a:lvl8pPr>
              <a:defRPr sz="1800"/>
            </a:lvl8pPr>
            <a:lvl9pPr>
              <a:defRPr sz="18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Content Placeholder 3"/>
          <p:cNvSpPr>
            <a:spLocks noGrp="1"/>
          </p:cNvSpPr>
          <p:nvPr>
            <p:ph sz="half" idx="2"/>
          </p:nvPr>
        </p:nvSpPr>
        <p:spPr>
          <a:xfrm>
            <a:off x="4648200" y="1411561"/>
            <a:ext cx="4114800" cy="2129814"/>
          </a:xfrm>
        </p:spPr>
        <p:txBody>
          <a:bodyPr/>
          <a:lstStyle>
            <a:lvl1pPr marL="347914" indent="-347914">
              <a:lnSpc>
                <a:spcPct val="90000"/>
              </a:lnSpc>
              <a:defRPr sz="2800"/>
            </a:lvl1pPr>
            <a:lvl2pPr marL="673338" indent="-339976">
              <a:lnSpc>
                <a:spcPct val="90000"/>
              </a:lnSpc>
              <a:defRPr sz="2400"/>
            </a:lvl2pPr>
            <a:lvl3pPr marL="961722" indent="-302936">
              <a:lnSpc>
                <a:spcPct val="90000"/>
              </a:lnSpc>
              <a:defRPr sz="2000"/>
            </a:lvl3pPr>
            <a:lvl4pPr marL="1227618" indent="-265896">
              <a:lnSpc>
                <a:spcPct val="90000"/>
              </a:lnSpc>
              <a:defRPr sz="1800"/>
            </a:lvl4pPr>
            <a:lvl5pPr marL="1516002" indent="-273833">
              <a:lnSpc>
                <a:spcPct val="90000"/>
              </a:lnSpc>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Slide Number Placeholder 4"/>
          <p:cNvSpPr>
            <a:spLocks noGrp="1"/>
          </p:cNvSpPr>
          <p:nvPr>
            <p:ph type="sldNum" sz="quarter" idx="4"/>
          </p:nvPr>
        </p:nvSpPr>
        <p:spPr>
          <a:xfrm>
            <a:off x="6553201" y="6356366"/>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9A3EC2C-3867-41F4-9B78-6DE7B55DEC5D}" type="slidenum">
              <a:rPr lang="en-US" smtClean="0">
                <a:solidFill>
                  <a:srgbClr val="444445">
                    <a:tint val="75000"/>
                  </a:srgbClr>
                </a:solidFill>
              </a:rPr>
              <a:pPr/>
              <a:t>‹#›</a:t>
            </a:fld>
            <a:endParaRPr lang="en-US" dirty="0">
              <a:solidFill>
                <a:srgbClr val="444445">
                  <a:tint val="75000"/>
                </a:srgbClr>
              </a:solidFill>
            </a:endParaRPr>
          </a:p>
        </p:txBody>
      </p:sp>
    </p:spTree>
    <p:extLst>
      <p:ext uri="{BB962C8B-B14F-4D97-AF65-F5344CB8AC3E}">
        <p14:creationId xmlns:p14="http://schemas.microsoft.com/office/powerpoint/2010/main" val="1998148442"/>
      </p:ext>
    </p:extLst>
  </p:cSld>
  <p:clrMapOvr>
    <a:masterClrMapping/>
  </p:clrMapOvr>
  <p:transition>
    <p:fade/>
  </p:transition>
</p:sldLayout>
</file>

<file path=ppt/slideLayouts/slideLayout1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dirty="0"/>
          </a:p>
        </p:txBody>
      </p:sp>
      <p:sp>
        <p:nvSpPr>
          <p:cNvPr id="3" name="Text Placeholder 2"/>
          <p:cNvSpPr>
            <a:spLocks noGrp="1"/>
          </p:cNvSpPr>
          <p:nvPr>
            <p:ph type="body" idx="1"/>
          </p:nvPr>
        </p:nvSpPr>
        <p:spPr>
          <a:xfrm>
            <a:off x="381001" y="1411567"/>
            <a:ext cx="4114800" cy="692497"/>
          </a:xfrm>
        </p:spPr>
        <p:txBody>
          <a:bodyPr anchor="b"/>
          <a:lstStyle>
            <a:lvl1pPr marL="0" indent="0">
              <a:lnSpc>
                <a:spcPct val="90000"/>
              </a:lnSpc>
              <a:spcBef>
                <a:spcPts val="0"/>
              </a:spcBef>
              <a:buNone/>
              <a:defRPr sz="2500" b="1"/>
            </a:lvl1pPr>
            <a:lvl2pPr marL="457182" indent="0">
              <a:buNone/>
              <a:defRPr sz="2000" b="1"/>
            </a:lvl2pPr>
            <a:lvl3pPr marL="914363" indent="0">
              <a:buNone/>
              <a:defRPr sz="1800" b="1"/>
            </a:lvl3pPr>
            <a:lvl4pPr marL="1371545" indent="0">
              <a:buNone/>
              <a:defRPr sz="1600" b="1"/>
            </a:lvl4pPr>
            <a:lvl5pPr marL="1828727" indent="0">
              <a:buNone/>
              <a:defRPr sz="1600" b="1"/>
            </a:lvl5pPr>
            <a:lvl6pPr marL="2285909" indent="0">
              <a:buNone/>
              <a:defRPr sz="1600" b="1"/>
            </a:lvl6pPr>
            <a:lvl7pPr marL="2743090" indent="0">
              <a:buNone/>
              <a:defRPr sz="1600" b="1"/>
            </a:lvl7pPr>
            <a:lvl8pPr marL="3200272" indent="0">
              <a:buNone/>
              <a:defRPr sz="1600" b="1"/>
            </a:lvl8pPr>
            <a:lvl9pPr marL="3657454"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381001" y="2174882"/>
            <a:ext cx="4114800" cy="1855893"/>
          </a:xfrm>
        </p:spPr>
        <p:txBody>
          <a:bodyPr/>
          <a:lstStyle>
            <a:lvl1pPr marL="281770" indent="-281770">
              <a:defRPr sz="2300"/>
            </a:lvl1pPr>
            <a:lvl2pPr marL="562218" indent="-265896">
              <a:defRPr sz="2000"/>
            </a:lvl2pPr>
            <a:lvl3pPr marL="813562" indent="-243407">
              <a:defRPr sz="1800"/>
            </a:lvl3pPr>
            <a:lvl4pPr marL="1050354" indent="-228856">
              <a:defRPr sz="1700"/>
            </a:lvl4pPr>
            <a:lvl5pPr marL="1279210" indent="-206367">
              <a:defRPr sz="17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4645989" y="1411567"/>
            <a:ext cx="4117019" cy="692497"/>
          </a:xfrm>
        </p:spPr>
        <p:txBody>
          <a:bodyPr anchor="b"/>
          <a:lstStyle>
            <a:lvl1pPr marL="0" indent="0">
              <a:lnSpc>
                <a:spcPct val="90000"/>
              </a:lnSpc>
              <a:spcBef>
                <a:spcPts val="0"/>
              </a:spcBef>
              <a:buNone/>
              <a:defRPr sz="2500" b="1"/>
            </a:lvl1pPr>
            <a:lvl2pPr marL="457182" indent="0">
              <a:buNone/>
              <a:defRPr sz="2000" b="1"/>
            </a:lvl2pPr>
            <a:lvl3pPr marL="914363" indent="0">
              <a:buNone/>
              <a:defRPr sz="1800" b="1"/>
            </a:lvl3pPr>
            <a:lvl4pPr marL="1371545" indent="0">
              <a:buNone/>
              <a:defRPr sz="1600" b="1"/>
            </a:lvl4pPr>
            <a:lvl5pPr marL="1828727" indent="0">
              <a:buNone/>
              <a:defRPr sz="1600" b="1"/>
            </a:lvl5pPr>
            <a:lvl6pPr marL="2285909" indent="0">
              <a:buNone/>
              <a:defRPr sz="1600" b="1"/>
            </a:lvl6pPr>
            <a:lvl7pPr marL="2743090" indent="0">
              <a:buNone/>
              <a:defRPr sz="1600" b="1"/>
            </a:lvl7pPr>
            <a:lvl8pPr marL="3200272" indent="0">
              <a:buNone/>
              <a:defRPr sz="1600" b="1"/>
            </a:lvl8pPr>
            <a:lvl9pPr marL="3657454"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6" y="2174882"/>
            <a:ext cx="4117974" cy="1855893"/>
          </a:xfrm>
        </p:spPr>
        <p:txBody>
          <a:bodyPr/>
          <a:lstStyle>
            <a:lvl1pPr marL="296321" indent="-296321">
              <a:defRPr sz="2300"/>
            </a:lvl1pPr>
            <a:lvl2pPr marL="570155" indent="-273833">
              <a:defRPr sz="2000"/>
            </a:lvl2pPr>
            <a:lvl3pPr marL="821499" indent="-244730">
              <a:defRPr sz="1800"/>
            </a:lvl3pPr>
            <a:lvl4pPr marL="1050354" indent="-236793">
              <a:defRPr sz="1700"/>
            </a:lvl4pPr>
            <a:lvl5pPr marL="1279210" indent="-220919">
              <a:defRPr sz="17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Slide Number Placeholder 4"/>
          <p:cNvSpPr>
            <a:spLocks noGrp="1"/>
          </p:cNvSpPr>
          <p:nvPr>
            <p:ph type="sldNum" sz="quarter" idx="10"/>
          </p:nvPr>
        </p:nvSpPr>
        <p:spPr>
          <a:xfrm>
            <a:off x="6553201" y="6356366"/>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9A3EC2C-3867-41F4-9B78-6DE7B55DEC5D}" type="slidenum">
              <a:rPr lang="en-US" smtClean="0">
                <a:solidFill>
                  <a:srgbClr val="444445">
                    <a:tint val="75000"/>
                  </a:srgbClr>
                </a:solidFill>
              </a:rPr>
              <a:pPr/>
              <a:t>‹#›</a:t>
            </a:fld>
            <a:endParaRPr lang="en-US" dirty="0">
              <a:solidFill>
                <a:srgbClr val="444445">
                  <a:tint val="75000"/>
                </a:srgbClr>
              </a:solidFill>
            </a:endParaRPr>
          </a:p>
        </p:txBody>
      </p:sp>
    </p:spTree>
    <p:extLst>
      <p:ext uri="{BB962C8B-B14F-4D97-AF65-F5344CB8AC3E}">
        <p14:creationId xmlns:p14="http://schemas.microsoft.com/office/powerpoint/2010/main" val="277365274"/>
      </p:ext>
    </p:extLst>
  </p:cSld>
  <p:clrMapOvr>
    <a:masterClrMapping/>
  </p:clrMapOvr>
  <p:transition>
    <p:fade/>
  </p:transition>
</p:sldLayout>
</file>

<file path=ppt/slideLayouts/slideLayout1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chemeClr val="accent4"/>
                </a:solidFill>
              </a:defRPr>
            </a:lvl1pPr>
          </a:lstStyle>
          <a:p>
            <a:r>
              <a:rPr lang="en-US" dirty="0" smtClean="0"/>
              <a:t>Click to edit Master title style</a:t>
            </a:r>
            <a:endParaRPr lang="en-US" dirty="0"/>
          </a:p>
        </p:txBody>
      </p:sp>
      <p:sp>
        <p:nvSpPr>
          <p:cNvPr id="3" name="Slide Number Placeholder 4"/>
          <p:cNvSpPr>
            <a:spLocks noGrp="1"/>
          </p:cNvSpPr>
          <p:nvPr>
            <p:ph type="sldNum" sz="quarter" idx="4"/>
          </p:nvPr>
        </p:nvSpPr>
        <p:spPr>
          <a:xfrm>
            <a:off x="6553201" y="6356366"/>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9A3EC2C-3867-41F4-9B78-6DE7B55DEC5D}" type="slidenum">
              <a:rPr lang="en-US" smtClean="0">
                <a:solidFill>
                  <a:srgbClr val="444445">
                    <a:tint val="75000"/>
                  </a:srgbClr>
                </a:solidFill>
              </a:rPr>
              <a:pPr/>
              <a:t>‹#›</a:t>
            </a:fld>
            <a:endParaRPr lang="en-US" dirty="0">
              <a:solidFill>
                <a:srgbClr val="444445">
                  <a:tint val="75000"/>
                </a:srgbClr>
              </a:solidFill>
            </a:endParaRPr>
          </a:p>
        </p:txBody>
      </p:sp>
    </p:spTree>
    <p:extLst>
      <p:ext uri="{BB962C8B-B14F-4D97-AF65-F5344CB8AC3E}">
        <p14:creationId xmlns:p14="http://schemas.microsoft.com/office/powerpoint/2010/main" val="1991323078"/>
      </p:ext>
    </p:extLst>
  </p:cSld>
  <p:clrMapOvr>
    <a:masterClrMapping/>
  </p:clrMapOvr>
  <p:transition>
    <p:fade/>
  </p:transition>
</p:sldLayout>
</file>

<file path=ppt/slideLayouts/slideLayout2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Slide Number Placeholder 4"/>
          <p:cNvSpPr>
            <a:spLocks noGrp="1"/>
          </p:cNvSpPr>
          <p:nvPr>
            <p:ph type="sldNum" sz="quarter" idx="4"/>
          </p:nvPr>
        </p:nvSpPr>
        <p:spPr>
          <a:xfrm>
            <a:off x="6553201" y="6356366"/>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9A3EC2C-3867-41F4-9B78-6DE7B55DEC5D}" type="slidenum">
              <a:rPr lang="en-US" smtClean="0">
                <a:solidFill>
                  <a:srgbClr val="444445">
                    <a:tint val="75000"/>
                  </a:srgbClr>
                </a:solidFill>
              </a:rPr>
              <a:pPr/>
              <a:t>‹#›</a:t>
            </a:fld>
            <a:endParaRPr lang="en-US" dirty="0">
              <a:solidFill>
                <a:srgbClr val="444445">
                  <a:tint val="75000"/>
                </a:srgbClr>
              </a:solidFill>
            </a:endParaRPr>
          </a:p>
        </p:txBody>
      </p:sp>
    </p:spTree>
    <p:extLst>
      <p:ext uri="{BB962C8B-B14F-4D97-AF65-F5344CB8AC3E}">
        <p14:creationId xmlns:p14="http://schemas.microsoft.com/office/powerpoint/2010/main" val="1392517671"/>
      </p:ext>
    </p:extLst>
  </p:cSld>
  <p:clrMapOvr>
    <a:masterClrMapping/>
  </p:clrMapOvr>
  <p:transition>
    <p:fade/>
  </p:transition>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p:cSld name="2_Title and Content">
    <p:bg bwMode="black">
      <p:bgPr>
        <a:solidFill>
          <a:schemeClr val="tx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bwMode="white"/>
        <p:txBody>
          <a:bodyPr/>
          <a:lstStyle>
            <a:lvl1pPr>
              <a:defRPr>
                <a:gradFill>
                  <a:gsLst>
                    <a:gs pos="50000">
                      <a:schemeClr val="bg1"/>
                    </a:gs>
                    <a:gs pos="100000">
                      <a:schemeClr val="bg1"/>
                    </a:gs>
                  </a:gsLst>
                  <a:lin ang="5400000" scaled="0"/>
                </a:gradFill>
              </a:defRPr>
            </a:lvl1pPr>
          </a:lstStyle>
          <a:p>
            <a:r>
              <a:rPr lang="en-US" smtClean="0"/>
              <a:t>Click to edit Master title style</a:t>
            </a:r>
            <a:endParaRPr lang="en-US" dirty="0"/>
          </a:p>
        </p:txBody>
      </p:sp>
      <p:sp>
        <p:nvSpPr>
          <p:cNvPr id="6" name="Text Placeholder 5"/>
          <p:cNvSpPr>
            <a:spLocks noGrp="1"/>
          </p:cNvSpPr>
          <p:nvPr>
            <p:ph type="body" sz="quarter" idx="10"/>
          </p:nvPr>
        </p:nvSpPr>
        <p:spPr bwMode="white">
          <a:xfrm>
            <a:off x="381000" y="1411553"/>
            <a:ext cx="8382000" cy="2200602"/>
          </a:xfrm>
        </p:spPr>
        <p:txBody>
          <a:bodyPr/>
          <a:lstStyle>
            <a:lvl1pPr>
              <a:buClr>
                <a:srgbClr val="FFFFFF"/>
              </a:buClr>
              <a:buSzPct val="70000"/>
              <a:buFont typeface="Wingdings" pitchFamily="2" charset="2"/>
              <a:buChar char="l"/>
              <a:defRPr>
                <a:gradFill>
                  <a:gsLst>
                    <a:gs pos="50000">
                      <a:schemeClr val="bg1"/>
                    </a:gs>
                    <a:gs pos="100000">
                      <a:schemeClr val="bg1"/>
                    </a:gs>
                  </a:gsLst>
                  <a:lin ang="5400000" scaled="0"/>
                </a:gradFill>
              </a:defRPr>
            </a:lvl1pPr>
            <a:lvl2pPr>
              <a:buClr>
                <a:srgbClr val="FFFFFF"/>
              </a:buClr>
              <a:buSzPct val="70000"/>
              <a:buFont typeface="Wingdings" pitchFamily="2" charset="2"/>
              <a:buChar char="l"/>
              <a:defRPr>
                <a:gradFill>
                  <a:gsLst>
                    <a:gs pos="50000">
                      <a:schemeClr val="bg1"/>
                    </a:gs>
                    <a:gs pos="100000">
                      <a:schemeClr val="bg1"/>
                    </a:gs>
                  </a:gsLst>
                  <a:lin ang="5400000" scaled="0"/>
                </a:gradFill>
              </a:defRPr>
            </a:lvl2pPr>
            <a:lvl3pPr>
              <a:buClr>
                <a:srgbClr val="FFFFFF"/>
              </a:buClr>
              <a:buSzPct val="70000"/>
              <a:buFont typeface="Wingdings" pitchFamily="2" charset="2"/>
              <a:buChar char="l"/>
              <a:defRPr>
                <a:gradFill>
                  <a:gsLst>
                    <a:gs pos="50000">
                      <a:schemeClr val="bg1"/>
                    </a:gs>
                    <a:gs pos="100000">
                      <a:schemeClr val="bg1"/>
                    </a:gs>
                  </a:gsLst>
                  <a:lin ang="5400000" scaled="0"/>
                </a:gradFill>
              </a:defRPr>
            </a:lvl3pPr>
            <a:lvl4pPr>
              <a:buClr>
                <a:srgbClr val="FFFFFF"/>
              </a:buClr>
              <a:buSzPct val="70000"/>
              <a:buFont typeface="Wingdings" pitchFamily="2" charset="2"/>
              <a:buChar char="l"/>
              <a:defRPr>
                <a:gradFill>
                  <a:gsLst>
                    <a:gs pos="50000">
                      <a:schemeClr val="bg1"/>
                    </a:gs>
                    <a:gs pos="100000">
                      <a:schemeClr val="bg1"/>
                    </a:gs>
                  </a:gsLst>
                  <a:lin ang="5400000" scaled="0"/>
                </a:gradFill>
              </a:defRPr>
            </a:lvl4pPr>
            <a:lvl5pPr>
              <a:buClr>
                <a:srgbClr val="FFFFFF"/>
              </a:buClr>
              <a:buSzPct val="70000"/>
              <a:buFont typeface="Wingdings" pitchFamily="2" charset="2"/>
              <a:buChar char="l"/>
              <a:defRPr>
                <a:gradFill>
                  <a:gsLst>
                    <a:gs pos="50000">
                      <a:schemeClr val="bg1"/>
                    </a:gs>
                    <a:gs pos="100000">
                      <a:schemeClr val="bg1"/>
                    </a:gs>
                  </a:gsLst>
                  <a:lin ang="5400000" scaled="0"/>
                </a:gradFill>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Slide Number Placeholder 4"/>
          <p:cNvSpPr>
            <a:spLocks noGrp="1"/>
          </p:cNvSpPr>
          <p:nvPr>
            <p:ph type="sldNum" sz="quarter" idx="4"/>
          </p:nvPr>
        </p:nvSpPr>
        <p:spPr>
          <a:xfrm>
            <a:off x="6553201" y="6356366"/>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9A3EC2C-3867-41F4-9B78-6DE7B55DEC5D}" type="slidenum">
              <a:rPr lang="en-US" smtClean="0">
                <a:solidFill>
                  <a:srgbClr val="444445">
                    <a:tint val="75000"/>
                  </a:srgbClr>
                </a:solidFill>
              </a:rPr>
              <a:pPr/>
              <a:t>‹#›</a:t>
            </a:fld>
            <a:endParaRPr lang="en-US" dirty="0">
              <a:solidFill>
                <a:srgbClr val="444445">
                  <a:tint val="75000"/>
                </a:srgbClr>
              </a:solidFill>
            </a:endParaRPr>
          </a:p>
        </p:txBody>
      </p:sp>
    </p:spTree>
    <p:extLst>
      <p:ext uri="{BB962C8B-B14F-4D97-AF65-F5344CB8AC3E}">
        <p14:creationId xmlns:p14="http://schemas.microsoft.com/office/powerpoint/2010/main" val="3894089486"/>
      </p:ext>
    </p:extLst>
  </p:cSld>
  <p:clrMapOvr>
    <a:masterClrMapping/>
  </p:clrMapOvr>
  <p:transition>
    <p:fade/>
  </p:transition>
</p:sldLayout>
</file>

<file path=ppt/slideLayouts/slideLayout22.xml><?xml version="1.0" encoding="utf-8"?>
<p:sldLayout xmlns:a="http://schemas.openxmlformats.org/drawingml/2006/main" xmlns:r="http://schemas.openxmlformats.org/officeDocument/2006/relationships" xmlns:p="http://schemas.openxmlformats.org/presentationml/2006/main" userDrawn="1">
  <p:cSld name="Stacked_Content">
    <p:spTree>
      <p:nvGrpSpPr>
        <p:cNvPr id="1" name=""/>
        <p:cNvGrpSpPr/>
        <p:nvPr/>
      </p:nvGrpSpPr>
      <p:grpSpPr>
        <a:xfrm>
          <a:off x="0" y="0"/>
          <a:ext cx="0" cy="0"/>
          <a:chOff x="0" y="0"/>
          <a:chExt cx="0" cy="0"/>
        </a:xfrm>
      </p:grpSpPr>
      <p:sp>
        <p:nvSpPr>
          <p:cNvPr id="2" name="Title 1"/>
          <p:cNvSpPr>
            <a:spLocks noGrp="1"/>
          </p:cNvSpPr>
          <p:nvPr>
            <p:ph type="title"/>
          </p:nvPr>
        </p:nvSpPr>
        <p:spPr/>
        <p:txBody>
          <a:bodyPr rtlCol="0" anchor="ctr"/>
          <a:lstStyle/>
          <a:p>
            <a:r>
              <a:rPr lang="en-US" dirty="0"/>
              <a:t>Click to edit Master title </a:t>
            </a:r>
            <a:r>
              <a:rPr lang="en-US" dirty="0" smtClean="0"/>
              <a:t>style</a:t>
            </a:r>
            <a:endParaRPr lang="en-US" dirty="0"/>
          </a:p>
        </p:txBody>
      </p:sp>
      <p:sp>
        <p:nvSpPr>
          <p:cNvPr id="3" name="Content Placeholder 2"/>
          <p:cNvSpPr>
            <a:spLocks noGrp="1"/>
          </p:cNvSpPr>
          <p:nvPr>
            <p:ph idx="1"/>
          </p:nvPr>
        </p:nvSpPr>
        <p:spPr>
          <a:xfrm>
            <a:off x="366714" y="4191016"/>
            <a:ext cx="8410575" cy="1800493"/>
          </a:xfrm>
        </p:spPr>
        <p:txBody>
          <a:bodyPr rtlCol="0"/>
          <a:lstStyle>
            <a:lvl1pPr>
              <a:defRPr sz="2000">
                <a:solidFill>
                  <a:schemeClr val="bg1"/>
                </a:solidFill>
              </a:defRPr>
            </a:lvl1pPr>
            <a:lvl2pPr>
              <a:defRPr sz="1800">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2"/>
          <p:cNvSpPr>
            <a:spLocks noGrp="1"/>
          </p:cNvSpPr>
          <p:nvPr>
            <p:ph idx="10"/>
          </p:nvPr>
        </p:nvSpPr>
        <p:spPr>
          <a:xfrm>
            <a:off x="366714" y="1463054"/>
            <a:ext cx="8410575" cy="1800493"/>
          </a:xfrm>
        </p:spPr>
        <p:txBody>
          <a:bodyPr rtlCol="0"/>
          <a:lstStyle>
            <a:lvl1pPr>
              <a:defRPr sz="2000">
                <a:solidFill>
                  <a:schemeClr val="bg1"/>
                </a:solidFill>
              </a:defRPr>
            </a:lvl1pPr>
            <a:lvl2pPr>
              <a:defRPr sz="1800">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Slide Number Placeholder 4"/>
          <p:cNvSpPr>
            <a:spLocks noGrp="1"/>
          </p:cNvSpPr>
          <p:nvPr>
            <p:ph type="sldNum" sz="quarter" idx="4"/>
          </p:nvPr>
        </p:nvSpPr>
        <p:spPr>
          <a:xfrm>
            <a:off x="6553201" y="6356366"/>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9A3EC2C-3867-41F4-9B78-6DE7B55DEC5D}" type="slidenum">
              <a:rPr lang="en-US" smtClean="0">
                <a:solidFill>
                  <a:srgbClr val="444445">
                    <a:tint val="75000"/>
                  </a:srgbClr>
                </a:solidFill>
              </a:rPr>
              <a:pPr/>
              <a:t>‹#›</a:t>
            </a:fld>
            <a:endParaRPr lang="en-US" dirty="0">
              <a:solidFill>
                <a:srgbClr val="444445">
                  <a:tint val="75000"/>
                </a:srgbClr>
              </a:solidFill>
            </a:endParaRPr>
          </a:p>
        </p:txBody>
      </p:sp>
    </p:spTree>
    <p:extLst>
      <p:ext uri="{BB962C8B-B14F-4D97-AF65-F5344CB8AC3E}">
        <p14:creationId xmlns:p14="http://schemas.microsoft.com/office/powerpoint/2010/main" val="4126789001"/>
      </p:ext>
    </p:extLst>
  </p:cSld>
  <p:clrMapOvr>
    <a:masterClrMapping/>
  </p:clrMapOvr>
  <p:transition>
    <p:fade/>
  </p:transition>
  <p:timing>
    <p:tnLst>
      <p:par>
        <p:cTn id="1" dur="indefinite" restart="never" nodeType="tmRoot"/>
      </p:par>
    </p:tnLst>
  </p:timing>
</p:sldLayout>
</file>

<file path=ppt/slideLayouts/slideLayout23.xml><?xml version="1.0" encoding="utf-8"?>
<p:sldLayout xmlns:a="http://schemas.openxmlformats.org/drawingml/2006/main" xmlns:r="http://schemas.openxmlformats.org/officeDocument/2006/relationships" xmlns:p="http://schemas.openxmlformats.org/presentationml/2006/main" userDrawn="1">
  <p:cSld name="2_Title and Content_alt">
    <p:bg>
      <p:bgPr>
        <a:blipFill dpi="0" rotWithShape="1">
          <a:blip r:embed="rId2" cstate="print">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381000" y="228616"/>
            <a:ext cx="8382000" cy="664797"/>
          </a:xfrm>
        </p:spPr>
        <p:txBody>
          <a:bodyPr/>
          <a:lstStyle/>
          <a:p>
            <a:r>
              <a:rPr lang="en-US" smtClean="0"/>
              <a:t>Click to edit Master title style</a:t>
            </a:r>
            <a:endParaRPr lang="en-US" dirty="0"/>
          </a:p>
        </p:txBody>
      </p:sp>
      <p:sp>
        <p:nvSpPr>
          <p:cNvPr id="5" name="Text Placeholder 4"/>
          <p:cNvSpPr>
            <a:spLocks noGrp="1"/>
          </p:cNvSpPr>
          <p:nvPr>
            <p:ph type="body" sz="quarter" idx="10"/>
          </p:nvPr>
        </p:nvSpPr>
        <p:spPr>
          <a:xfrm>
            <a:off x="381000" y="989013"/>
            <a:ext cx="8382000" cy="1945148"/>
          </a:xfrm>
        </p:spPr>
        <p:txBody>
          <a:bodyPr/>
          <a:lstStyle>
            <a:lvl1pPr>
              <a:defRPr sz="2800"/>
            </a:lvl1pPr>
            <a:lvl2pPr>
              <a:defRPr sz="2600"/>
            </a:lvl2pPr>
            <a:lvl4pPr>
              <a:defRPr sz="2200"/>
            </a:lvl4pPr>
            <a:lvl5pPr>
              <a:defRPr sz="2000"/>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val="4231110690"/>
      </p:ext>
    </p:extLst>
  </p:cSld>
  <p:clrMapOvr>
    <a:masterClrMapping/>
  </p:clrMapOvr>
  <p:transition>
    <p:fade/>
  </p:transition>
  <p:timing>
    <p:tnLst>
      <p:par>
        <p:cTn id="1" dur="indefinite" restart="never" nodeType="tmRoot"/>
      </p:par>
    </p:tnLst>
  </p:timing>
</p:sldLayout>
</file>

<file path=ppt/slideLayouts/slideLayout24.xml><?xml version="1.0" encoding="utf-8"?>
<p:sldLayout xmlns:a="http://schemas.openxmlformats.org/drawingml/2006/main" xmlns:r="http://schemas.openxmlformats.org/officeDocument/2006/relationships" xmlns:p="http://schemas.openxmlformats.org/presentationml/2006/main" userDrawn="1">
  <p:cSld name="Custom Layout">
    <p:bg bwMode="grayWhite">
      <p:bgPr>
        <a:blipFill dpi="0" rotWithShape="1">
          <a:blip r:embed="rId2" cstate="print">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781587525"/>
      </p:ext>
    </p:extLst>
  </p:cSld>
  <p:clrMapOvr>
    <a:masterClrMapping/>
  </p:clrMapOvr>
  <p:transition>
    <p:fade/>
  </p:transition>
  <p:timing>
    <p:tnLst>
      <p:par>
        <p:cTn id="1" dur="indefinite" restart="never" nodeType="tmRoot"/>
      </p:par>
    </p:tnLst>
  </p:timing>
</p:sldLayout>
</file>

<file path=ppt/slideLayouts/slideLayout25.xml><?xml version="1.0" encoding="utf-8"?>
<p:sldLayout xmlns:a="http://schemas.openxmlformats.org/drawingml/2006/main" xmlns:r="http://schemas.openxmlformats.org/officeDocument/2006/relationships" xmlns:p="http://schemas.openxmlformats.org/presentationml/2006/main" userDrawn="1">
  <p:cSld name="Thank you Close">
    <p:spTree>
      <p:nvGrpSpPr>
        <p:cNvPr id="1" name=""/>
        <p:cNvGrpSpPr/>
        <p:nvPr/>
      </p:nvGrpSpPr>
      <p:grpSpPr>
        <a:xfrm>
          <a:off x="0" y="0"/>
          <a:ext cx="0" cy="0"/>
          <a:chOff x="0" y="0"/>
          <a:chExt cx="0" cy="0"/>
        </a:xfrm>
      </p:grpSpPr>
      <p:pic>
        <p:nvPicPr>
          <p:cNvPr id="3" name="Picture 9" descr="S:\White_Whale\1-01107-DeborahZiegenhorn\sf_art\PNGs\101107_handshake_color.png"/>
          <p:cNvPicPr>
            <a:picLocks noChangeAspect="1" noChangeArrowheads="1"/>
          </p:cNvPicPr>
          <p:nvPr userDrawn="1"/>
        </p:nvPicPr>
        <p:blipFill>
          <a:blip r:embed="rId2" cstate="print">
            <a:duotone>
              <a:prstClr val="black"/>
              <a:srgbClr val="D9C3A5">
                <a:tint val="50000"/>
                <a:satMod val="180000"/>
              </a:srgbClr>
            </a:duotone>
          </a:blip>
          <a:srcRect r="6247"/>
          <a:stretch>
            <a:fillRect/>
          </a:stretch>
        </p:blipFill>
        <p:spPr bwMode="auto">
          <a:xfrm>
            <a:off x="3737456" y="498764"/>
            <a:ext cx="5406544" cy="5749636"/>
          </a:xfrm>
          <a:prstGeom prst="rect">
            <a:avLst/>
          </a:prstGeom>
          <a:noFill/>
        </p:spPr>
      </p:pic>
      <p:sp>
        <p:nvSpPr>
          <p:cNvPr id="4" name="Text Placeholder 4"/>
          <p:cNvSpPr txBox="1">
            <a:spLocks/>
          </p:cNvSpPr>
          <p:nvPr userDrawn="1"/>
        </p:nvSpPr>
        <p:spPr>
          <a:xfrm>
            <a:off x="33869" y="4010582"/>
            <a:ext cx="9110132" cy="1329595"/>
          </a:xfrm>
          <a:prstGeom prst="rect">
            <a:avLst/>
          </a:prstGeom>
        </p:spPr>
        <p:txBody>
          <a:bodyPr/>
          <a:lstStyle/>
          <a:p>
            <a:pPr indent="-396875" algn="ctr" defTabSz="914363" fontAlgn="base">
              <a:lnSpc>
                <a:spcPct val="90000"/>
              </a:lnSpc>
              <a:spcBef>
                <a:spcPct val="0"/>
              </a:spcBef>
              <a:spcAft>
                <a:spcPct val="0"/>
              </a:spcAft>
              <a:buClr>
                <a:srgbClr val="EEECE1"/>
              </a:buClr>
              <a:buSzPct val="95000"/>
              <a:buFont typeface="Arial" pitchFamily="34" charset="0"/>
              <a:buNone/>
              <a:defRPr/>
            </a:pPr>
            <a:r>
              <a:rPr lang="en-US" sz="13800" spc="-150" dirty="0">
                <a:ln w="3175">
                  <a:noFill/>
                </a:ln>
                <a:gradFill flip="none" rotWithShape="1">
                  <a:gsLst>
                    <a:gs pos="0">
                      <a:srgbClr val="DCDCDC">
                        <a:alpha val="25000"/>
                      </a:srgbClr>
                    </a:gs>
                    <a:gs pos="36000">
                      <a:srgbClr val="CCCCCC">
                        <a:alpha val="25000"/>
                      </a:srgbClr>
                    </a:gs>
                    <a:gs pos="86000">
                      <a:srgbClr val="8A8A8A">
                        <a:alpha val="25000"/>
                      </a:srgbClr>
                    </a:gs>
                  </a:gsLst>
                  <a:lin ang="16200000" scaled="0"/>
                  <a:tileRect/>
                </a:gradFill>
                <a:latin typeface="Arial" charset="0"/>
                <a:cs typeface="Arial" charset="0"/>
              </a:rPr>
              <a:t>Thank you</a:t>
            </a:r>
          </a:p>
        </p:txBody>
      </p:sp>
      <p:sp>
        <p:nvSpPr>
          <p:cNvPr id="5" name="Text Placeholder 4"/>
          <p:cNvSpPr txBox="1">
            <a:spLocks/>
          </p:cNvSpPr>
          <p:nvPr userDrawn="1"/>
        </p:nvSpPr>
        <p:spPr>
          <a:xfrm>
            <a:off x="1664280" y="3626751"/>
            <a:ext cx="6747891" cy="1592744"/>
          </a:xfrm>
          <a:prstGeom prst="rect">
            <a:avLst/>
          </a:prstGeom>
        </p:spPr>
        <p:txBody>
          <a:bodyPr lIns="0" tIns="0" rIns="0" bIns="0" anchor="b">
            <a:spAutoFit/>
            <a:scene3d>
              <a:camera prst="orthographicFront"/>
              <a:lightRig rig="flat" dir="t"/>
            </a:scene3d>
            <a:sp3d>
              <a:extrusionClr>
                <a:srgbClr val="000000"/>
              </a:extrusionClr>
              <a:contourClr>
                <a:srgbClr val="2D8499"/>
              </a:contourClr>
            </a:sp3d>
          </a:bodyPr>
          <a:lstStyle/>
          <a:p>
            <a:pPr algn="r" defTabSz="1095332" fontAlgn="base">
              <a:lnSpc>
                <a:spcPct val="90000"/>
              </a:lnSpc>
              <a:spcBef>
                <a:spcPct val="0"/>
              </a:spcBef>
              <a:spcAft>
                <a:spcPct val="0"/>
              </a:spcAft>
              <a:buClr>
                <a:srgbClr val="EEECE1"/>
              </a:buClr>
              <a:buSzPct val="95000"/>
              <a:buFont typeface="Arial" pitchFamily="34" charset="0"/>
              <a:buNone/>
              <a:defRPr/>
            </a:pPr>
            <a:r>
              <a:rPr lang="en-US" sz="11500" spc="-150" dirty="0">
                <a:ln w="3175">
                  <a:noFill/>
                </a:ln>
                <a:gradFill flip="none" rotWithShape="1">
                  <a:gsLst>
                    <a:gs pos="0">
                      <a:srgbClr val="FFFFB9"/>
                    </a:gs>
                    <a:gs pos="40000">
                      <a:srgbClr val="FFFF99"/>
                    </a:gs>
                    <a:gs pos="79000">
                      <a:srgbClr val="F8801C">
                        <a:alpha val="84000"/>
                      </a:srgbClr>
                    </a:gs>
                  </a:gsLst>
                  <a:lin ang="5400000" scaled="1"/>
                  <a:tileRect/>
                </a:gradFill>
                <a:effectLst>
                  <a:outerShdw blurRad="50800" dist="38100" dir="2700000" algn="tl" rotWithShape="0">
                    <a:prstClr val="black">
                      <a:alpha val="40000"/>
                    </a:prstClr>
                  </a:outerShdw>
                </a:effectLst>
                <a:latin typeface="Arial" charset="0"/>
                <a:cs typeface="Arial" charset="0"/>
              </a:rPr>
              <a:t>Thank you</a:t>
            </a:r>
          </a:p>
        </p:txBody>
      </p:sp>
    </p:spTree>
    <p:extLst>
      <p:ext uri="{BB962C8B-B14F-4D97-AF65-F5344CB8AC3E}">
        <p14:creationId xmlns:p14="http://schemas.microsoft.com/office/powerpoint/2010/main" val="456225005"/>
      </p:ext>
    </p:extLst>
  </p:cSld>
  <p:clrMapOvr>
    <a:masterClrMapping/>
  </p:clrMapOvr>
  <p:transition>
    <p:fade/>
  </p:transition>
</p:sldLayout>
</file>

<file path=ppt/slideLayouts/slideLayout26.xml><?xml version="1.0" encoding="utf-8"?>
<p:sldLayout xmlns:a="http://schemas.openxmlformats.org/drawingml/2006/main" xmlns:r="http://schemas.openxmlformats.org/officeDocument/2006/relationships" xmlns:p="http://schemas.openxmlformats.org/presentationml/2006/main" userDrawn="1">
  <p:cSld name="2_Demo, Video etc. &quot;special&quot; slides">
    <p:bg bwMode="blackGray">
      <p:bgPr>
        <a:blipFill dpi="0" rotWithShape="1">
          <a:blip r:embed="rId2" cstate="print">
            <a:lum/>
          </a:blip>
          <a:srcRect/>
          <a:stretch>
            <a:fillRect l="-4000" r="-4000"/>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730252" y="1617664"/>
            <a:ext cx="7681325" cy="600242"/>
          </a:xfrm>
        </p:spPr>
        <p:txBody>
          <a:bodyPr vert="horz" wrap="square" lIns="0" tIns="0" rIns="0" bIns="0" rtlCol="0" anchor="t">
            <a:noAutofit/>
          </a:bodyPr>
          <a:lstStyle>
            <a:lvl1pPr algn="l" defTabSz="914363" rtl="0" eaLnBrk="1" latinLnBrk="0" hangingPunct="1">
              <a:lnSpc>
                <a:spcPct val="90000"/>
              </a:lnSpc>
              <a:spcBef>
                <a:spcPct val="0"/>
              </a:spcBef>
              <a:buNone/>
              <a:defRPr lang="en-US" sz="4000" b="0" kern="1200" cap="none" spc="-150" baseline="0" dirty="0">
                <a:ln w="3175">
                  <a:noFill/>
                </a:ln>
                <a:gradFill flip="none" rotWithShape="1">
                  <a:gsLst>
                    <a:gs pos="0">
                      <a:schemeClr val="tx1"/>
                    </a:gs>
                    <a:gs pos="86000">
                      <a:schemeClr val="tx1"/>
                    </a:gs>
                  </a:gsLst>
                  <a:lin ang="5400000" scaled="0"/>
                  <a:tileRect/>
                </a:gradFill>
                <a:effectLst/>
                <a:latin typeface="+mj-lt"/>
                <a:ea typeface="+mn-ea"/>
                <a:cs typeface="Arial" charset="0"/>
              </a:defRPr>
            </a:lvl1pPr>
          </a:lstStyle>
          <a:p>
            <a:r>
              <a:rPr lang="en-US" smtClean="0"/>
              <a:t>Click to edit Master title style</a:t>
            </a:r>
            <a:endParaRPr lang="en-US" dirty="0"/>
          </a:p>
        </p:txBody>
      </p:sp>
      <p:sp>
        <p:nvSpPr>
          <p:cNvPr id="3" name="Subtitle 2"/>
          <p:cNvSpPr>
            <a:spLocks noGrp="1"/>
          </p:cNvSpPr>
          <p:nvPr>
            <p:ph type="subTitle" idx="1"/>
          </p:nvPr>
        </p:nvSpPr>
        <p:spPr>
          <a:xfrm>
            <a:off x="730252" y="2227651"/>
            <a:ext cx="7681325" cy="917203"/>
          </a:xfrm>
        </p:spPr>
        <p:txBody>
          <a:bodyPr vert="horz" wrap="square" lIns="0" tIns="0" rIns="0" bIns="0" rtlCol="0" anchor="t">
            <a:noAutofit/>
          </a:bodyPr>
          <a:lstStyle>
            <a:lvl1pPr marL="0" indent="0" algn="l" defTabSz="914363" rtl="0" eaLnBrk="1" latinLnBrk="0" hangingPunct="1">
              <a:lnSpc>
                <a:spcPct val="100000"/>
              </a:lnSpc>
              <a:spcBef>
                <a:spcPts val="0"/>
              </a:spcBef>
              <a:buSzPct val="100000"/>
              <a:buFontTx/>
              <a:buNone/>
              <a:defRPr lang="en-US" sz="2000" kern="1200" dirty="0">
                <a:gradFill>
                  <a:gsLst>
                    <a:gs pos="0">
                      <a:schemeClr val="accent4"/>
                    </a:gs>
                    <a:gs pos="86000">
                      <a:schemeClr val="accent4"/>
                    </a:gs>
                  </a:gsLst>
                  <a:lin ang="5400000" scaled="0"/>
                </a:gradFill>
                <a:latin typeface="+mj-lt"/>
                <a:ea typeface="+mn-ea"/>
                <a:cs typeface="+mn-cs"/>
              </a:defRPr>
            </a:lvl1pPr>
            <a:lvl2pPr marL="457182" indent="0" algn="ctr">
              <a:buNone/>
              <a:defRPr>
                <a:solidFill>
                  <a:schemeClr val="tx1">
                    <a:tint val="75000"/>
                  </a:schemeClr>
                </a:solidFill>
              </a:defRPr>
            </a:lvl2pPr>
            <a:lvl3pPr marL="914363" indent="0" algn="ctr">
              <a:buNone/>
              <a:defRPr>
                <a:solidFill>
                  <a:schemeClr val="tx1">
                    <a:tint val="75000"/>
                  </a:schemeClr>
                </a:solidFill>
              </a:defRPr>
            </a:lvl3pPr>
            <a:lvl4pPr marL="1371545" indent="0" algn="ctr">
              <a:buNone/>
              <a:defRPr>
                <a:solidFill>
                  <a:schemeClr val="tx1">
                    <a:tint val="75000"/>
                  </a:schemeClr>
                </a:solidFill>
              </a:defRPr>
            </a:lvl4pPr>
            <a:lvl5pPr marL="1828727" indent="0" algn="ctr">
              <a:buNone/>
              <a:defRPr>
                <a:solidFill>
                  <a:schemeClr val="tx1">
                    <a:tint val="75000"/>
                  </a:schemeClr>
                </a:solidFill>
              </a:defRPr>
            </a:lvl5pPr>
            <a:lvl6pPr marL="2285909" indent="0" algn="ctr">
              <a:buNone/>
              <a:defRPr>
                <a:solidFill>
                  <a:schemeClr val="tx1">
                    <a:tint val="75000"/>
                  </a:schemeClr>
                </a:solidFill>
              </a:defRPr>
            </a:lvl6pPr>
            <a:lvl7pPr marL="2743090" indent="0" algn="ctr">
              <a:buNone/>
              <a:defRPr>
                <a:solidFill>
                  <a:schemeClr val="tx1">
                    <a:tint val="75000"/>
                  </a:schemeClr>
                </a:solidFill>
              </a:defRPr>
            </a:lvl7pPr>
            <a:lvl8pPr marL="3200272" indent="0" algn="ctr">
              <a:buNone/>
              <a:defRPr>
                <a:solidFill>
                  <a:schemeClr val="tx1">
                    <a:tint val="75000"/>
                  </a:schemeClr>
                </a:solidFill>
              </a:defRPr>
            </a:lvl8pPr>
            <a:lvl9pPr marL="3657454" indent="0" algn="ctr">
              <a:buNone/>
              <a:defRPr>
                <a:solidFill>
                  <a:schemeClr val="tx1">
                    <a:tint val="75000"/>
                  </a:schemeClr>
                </a:solidFill>
              </a:defRPr>
            </a:lvl9pPr>
          </a:lstStyle>
          <a:p>
            <a:r>
              <a:rPr lang="en-US" smtClean="0"/>
              <a:t>Click to edit Master subtitle style</a:t>
            </a:r>
            <a:endParaRPr lang="en-US" dirty="0"/>
          </a:p>
        </p:txBody>
      </p:sp>
      <p:sp>
        <p:nvSpPr>
          <p:cNvPr id="7" name="Text Placeholder 6"/>
          <p:cNvSpPr>
            <a:spLocks noGrp="1"/>
          </p:cNvSpPr>
          <p:nvPr>
            <p:ph type="body" sz="quarter" idx="10" hasCustomPrompt="1"/>
          </p:nvPr>
        </p:nvSpPr>
        <p:spPr>
          <a:xfrm>
            <a:off x="846443" y="5761524"/>
            <a:ext cx="7690114" cy="1384994"/>
          </a:xfrm>
        </p:spPr>
        <p:txBody>
          <a:bodyPr anchor="t" anchorCtr="0">
            <a:noAutofit/>
            <a:scene3d>
              <a:camera prst="orthographicFront"/>
              <a:lightRig rig="flat" dir="t"/>
            </a:scene3d>
            <a:sp3d>
              <a:contourClr>
                <a:schemeClr val="tx2"/>
              </a:contourClr>
            </a:sp3d>
          </a:bodyPr>
          <a:lstStyle>
            <a:lvl1pPr marL="0" indent="0" algn="r">
              <a:buFont typeface="Arial" pitchFamily="34" charset="0"/>
              <a:buNone/>
              <a:defRPr kumimoji="0" lang="en-US" sz="6600" b="0" i="0" u="none" strike="noStrike" kern="1200" cap="none" spc="0" normalizeH="0" baseline="0" noProof="0" dirty="0" smtClean="0">
                <a:ln w="11430"/>
                <a:gradFill>
                  <a:gsLst>
                    <a:gs pos="0">
                      <a:schemeClr val="tx1"/>
                    </a:gs>
                    <a:gs pos="100000">
                      <a:schemeClr val="tx1"/>
                    </a:gs>
                  </a:gsLst>
                  <a:lin ang="5400000" scaled="0"/>
                </a:gradFill>
                <a:effectLst/>
                <a:uLnTx/>
                <a:uFillTx/>
                <a:latin typeface="+mj-lt"/>
                <a:ea typeface="+mn-ea"/>
                <a:cs typeface="+mn-cs"/>
              </a:defRPr>
            </a:lvl1pPr>
          </a:lstStyle>
          <a:p>
            <a:pPr lvl="0"/>
            <a:r>
              <a:rPr lang="en-US" dirty="0" smtClean="0"/>
              <a:t>CLICK TO…</a:t>
            </a:r>
          </a:p>
        </p:txBody>
      </p:sp>
    </p:spTree>
    <p:extLst>
      <p:ext uri="{BB962C8B-B14F-4D97-AF65-F5344CB8AC3E}">
        <p14:creationId xmlns:p14="http://schemas.microsoft.com/office/powerpoint/2010/main" val="2067719987"/>
      </p:ext>
    </p:extLst>
  </p:cSld>
  <p:clrMapOvr>
    <a:masterClrMapping/>
  </p:clrMapOvr>
  <p:transition>
    <p:fade/>
  </p:transition>
  <p:timing>
    <p:tnLst>
      <p:par>
        <p:cTn id="1" dur="indefinite" restart="never" nodeType="tmRoot"/>
      </p:par>
    </p:tnLst>
  </p:timing>
</p:sldLayout>
</file>

<file path=ppt/slideLayouts/slideLayout27.xml><?xml version="1.0" encoding="utf-8"?>
<p:sldLayout xmlns:a="http://schemas.openxmlformats.org/drawingml/2006/main" xmlns:r="http://schemas.openxmlformats.org/officeDocument/2006/relationships" xmlns:p="http://schemas.openxmlformats.org/presentationml/2006/main" userDrawn="1">
  <p:cSld name="1_Custom Layout">
    <p:bg bwMode="ltGray">
      <p:bgPr>
        <a:solidFill>
          <a:schemeClr val="bg1"/>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316765378"/>
      </p:ext>
    </p:extLst>
  </p:cSld>
  <p:clrMapOvr>
    <a:masterClrMapping/>
  </p:clrMapOvr>
  <p:transition>
    <p:fade/>
  </p:transition>
  <p:timing>
    <p:tnLst>
      <p:par>
        <p:cTn id="1" dur="indefinite" restart="never" nodeType="tmRoot"/>
      </p:par>
    </p:tnLst>
  </p:timing>
</p:sldLayout>
</file>

<file path=ppt/slideLayouts/slideLayout28.xml><?xml version="1.0" encoding="utf-8"?>
<p:sldLayout xmlns:a="http://schemas.openxmlformats.org/drawingml/2006/main" xmlns:r="http://schemas.openxmlformats.org/officeDocument/2006/relationships" xmlns:p="http://schemas.openxmlformats.org/presentationml/2006/main" userDrawn="1">
  <p:cSld name="3_Demo, Video etc. &quot;special&quot; slides">
    <p:bg>
      <p:bgPr>
        <a:blipFill dpi="0" rotWithShape="0">
          <a:blip r:embed="rId2" cstate="print"/>
          <a:srcRect/>
          <a:stretch>
            <a:fillRect/>
          </a:stretch>
        </a:blipFill>
        <a:effectLst/>
      </p:bgPr>
    </p:bg>
    <p:spTree>
      <p:nvGrpSpPr>
        <p:cNvPr id="1" name=""/>
        <p:cNvGrpSpPr/>
        <p:nvPr/>
      </p:nvGrpSpPr>
      <p:grpSpPr>
        <a:xfrm>
          <a:off x="0" y="0"/>
          <a:ext cx="0" cy="0"/>
          <a:chOff x="0" y="0"/>
          <a:chExt cx="0" cy="0"/>
        </a:xfrm>
      </p:grpSpPr>
      <p:pic>
        <p:nvPicPr>
          <p:cNvPr id="5" name="Picture 2" descr="\\server3\Restrict\FTP_Root\Clients\White_Whale\7-20683_TechEd_Europe_Template\TechEd_Europe_Keynote_Template\SFP_Art\PNG\TechEd_Europe_2010_Logo.png"/>
          <p:cNvPicPr>
            <a:picLocks noChangeAspect="1" noChangeArrowheads="1"/>
          </p:cNvPicPr>
          <p:nvPr userDrawn="1"/>
        </p:nvPicPr>
        <p:blipFill>
          <a:blip r:embed="rId3" cstate="print"/>
          <a:srcRect/>
          <a:stretch>
            <a:fillRect/>
          </a:stretch>
        </p:blipFill>
        <p:spPr bwMode="auto">
          <a:xfrm>
            <a:off x="322744" y="5178434"/>
            <a:ext cx="1999580" cy="1249363"/>
          </a:xfrm>
          <a:prstGeom prst="rect">
            <a:avLst/>
          </a:prstGeom>
          <a:noFill/>
          <a:ln w="9525">
            <a:noFill/>
            <a:miter lim="800000"/>
            <a:headEnd/>
            <a:tailEnd/>
          </a:ln>
        </p:spPr>
      </p:pic>
      <p:sp>
        <p:nvSpPr>
          <p:cNvPr id="2" name="Title 1"/>
          <p:cNvSpPr>
            <a:spLocks noGrp="1"/>
          </p:cNvSpPr>
          <p:nvPr>
            <p:ph type="ctrTitle"/>
          </p:nvPr>
        </p:nvSpPr>
        <p:spPr>
          <a:xfrm>
            <a:off x="1417217" y="477203"/>
            <a:ext cx="6120575" cy="1523494"/>
          </a:xfrm>
        </p:spPr>
        <p:txBody>
          <a:bodyPr anchor="ctr" anchorCtr="0">
            <a:noAutofit/>
          </a:bodyPr>
          <a:lstStyle>
            <a:lvl1pPr>
              <a:lnSpc>
                <a:spcPct val="90000"/>
              </a:lnSpc>
              <a:defRPr sz="4800"/>
            </a:lvl1pPr>
          </a:lstStyle>
          <a:p>
            <a:r>
              <a:rPr lang="en-US" smtClean="0"/>
              <a:t>Click to edit Master title style</a:t>
            </a:r>
            <a:endParaRPr lang="en-US" dirty="0"/>
          </a:p>
        </p:txBody>
      </p:sp>
      <p:sp>
        <p:nvSpPr>
          <p:cNvPr id="3" name="Subtitle 2"/>
          <p:cNvSpPr>
            <a:spLocks noGrp="1"/>
          </p:cNvSpPr>
          <p:nvPr>
            <p:ph type="subTitle" idx="1"/>
          </p:nvPr>
        </p:nvSpPr>
        <p:spPr>
          <a:xfrm>
            <a:off x="1417217" y="2303507"/>
            <a:ext cx="6994363" cy="461665"/>
          </a:xfrm>
        </p:spPr>
        <p:txBody>
          <a:bodyPr>
            <a:noAutofit/>
          </a:bodyPr>
          <a:lstStyle>
            <a:lvl1pPr marL="0" indent="0" algn="l">
              <a:lnSpc>
                <a:spcPct val="90000"/>
              </a:lnSpc>
              <a:spcBef>
                <a:spcPts val="0"/>
              </a:spcBef>
              <a:buNone/>
              <a:defRPr sz="2800">
                <a:gradFill>
                  <a:gsLst>
                    <a:gs pos="0">
                      <a:schemeClr val="tx1"/>
                    </a:gs>
                    <a:gs pos="86000">
                      <a:schemeClr val="tx1"/>
                    </a:gs>
                  </a:gsLst>
                  <a:lin ang="5400000" scaled="0"/>
                </a:gradFill>
              </a:defRPr>
            </a:lvl1pPr>
            <a:lvl2pPr marL="457182" indent="0" algn="ctr">
              <a:buNone/>
              <a:defRPr>
                <a:solidFill>
                  <a:schemeClr val="tx1">
                    <a:tint val="75000"/>
                  </a:schemeClr>
                </a:solidFill>
              </a:defRPr>
            </a:lvl2pPr>
            <a:lvl3pPr marL="914363" indent="0" algn="ctr">
              <a:buNone/>
              <a:defRPr>
                <a:solidFill>
                  <a:schemeClr val="tx1">
                    <a:tint val="75000"/>
                  </a:schemeClr>
                </a:solidFill>
              </a:defRPr>
            </a:lvl3pPr>
            <a:lvl4pPr marL="1371545" indent="0" algn="ctr">
              <a:buNone/>
              <a:defRPr>
                <a:solidFill>
                  <a:schemeClr val="tx1">
                    <a:tint val="75000"/>
                  </a:schemeClr>
                </a:solidFill>
              </a:defRPr>
            </a:lvl4pPr>
            <a:lvl5pPr marL="1828727" indent="0" algn="ctr">
              <a:buNone/>
              <a:defRPr>
                <a:solidFill>
                  <a:schemeClr val="tx1">
                    <a:tint val="75000"/>
                  </a:schemeClr>
                </a:solidFill>
              </a:defRPr>
            </a:lvl5pPr>
            <a:lvl6pPr marL="2285909" indent="0" algn="ctr">
              <a:buNone/>
              <a:defRPr>
                <a:solidFill>
                  <a:schemeClr val="tx1">
                    <a:tint val="75000"/>
                  </a:schemeClr>
                </a:solidFill>
              </a:defRPr>
            </a:lvl6pPr>
            <a:lvl7pPr marL="2743090" indent="0" algn="ctr">
              <a:buNone/>
              <a:defRPr>
                <a:solidFill>
                  <a:schemeClr val="tx1">
                    <a:tint val="75000"/>
                  </a:schemeClr>
                </a:solidFill>
              </a:defRPr>
            </a:lvl7pPr>
            <a:lvl8pPr marL="3200272" indent="0" algn="ctr">
              <a:buNone/>
              <a:defRPr>
                <a:solidFill>
                  <a:schemeClr val="tx1">
                    <a:tint val="75000"/>
                  </a:schemeClr>
                </a:solidFill>
              </a:defRPr>
            </a:lvl8pPr>
            <a:lvl9pPr marL="3657454" indent="0" algn="ctr">
              <a:buNone/>
              <a:defRPr>
                <a:solidFill>
                  <a:schemeClr val="tx1">
                    <a:tint val="75000"/>
                  </a:schemeClr>
                </a:solidFill>
              </a:defRPr>
            </a:lvl9pPr>
          </a:lstStyle>
          <a:p>
            <a:r>
              <a:rPr lang="en-US" smtClean="0"/>
              <a:t>Click to edit Master subtitle style</a:t>
            </a:r>
            <a:endParaRPr lang="en-US" dirty="0"/>
          </a:p>
        </p:txBody>
      </p:sp>
      <p:sp>
        <p:nvSpPr>
          <p:cNvPr id="7" name="Text Placeholder 6"/>
          <p:cNvSpPr>
            <a:spLocks noGrp="1"/>
          </p:cNvSpPr>
          <p:nvPr>
            <p:ph type="body" sz="quarter" idx="10"/>
          </p:nvPr>
        </p:nvSpPr>
        <p:spPr>
          <a:xfrm>
            <a:off x="366578" y="3914364"/>
            <a:ext cx="8386799" cy="1378644"/>
          </a:xfrm>
        </p:spPr>
        <p:txBody>
          <a:bodyPr anchor="t" anchorCtr="0">
            <a:noAutofit/>
            <a:scene3d>
              <a:camera prst="orthographicFront"/>
              <a:lightRig rig="flat" dir="t"/>
            </a:scene3d>
            <a:sp3d>
              <a:contourClr>
                <a:schemeClr val="tx2"/>
              </a:contourClr>
            </a:sp3d>
          </a:bodyPr>
          <a:lstStyle>
            <a:lvl1pPr marL="0" indent="0" algn="l">
              <a:buFont typeface="Arial" pitchFamily="34" charset="0"/>
              <a:buNone/>
              <a:defRPr kumimoji="0" lang="en-US" sz="9600" b="0" i="1" u="none" strike="noStrike" kern="1200" cap="none" spc="-642" normalizeH="0" baseline="0" noProof="0" dirty="0" smtClean="0">
                <a:ln w="11430"/>
                <a:gradFill>
                  <a:gsLst>
                    <a:gs pos="0">
                      <a:schemeClr val="tx1"/>
                    </a:gs>
                    <a:gs pos="88000">
                      <a:schemeClr val="tx1"/>
                    </a:gs>
                  </a:gsLst>
                  <a:lin ang="5400000"/>
                </a:gradFill>
                <a:effectLst/>
                <a:uLnTx/>
                <a:uFillTx/>
                <a:latin typeface="Segoe Light" pitchFamily="34" charset="0"/>
                <a:ea typeface="+mn-ea"/>
                <a:cs typeface="+mn-cs"/>
              </a:defRPr>
            </a:lvl1pPr>
          </a:lstStyle>
          <a:p>
            <a:pPr lvl="0"/>
            <a:r>
              <a:rPr lang="en-US" dirty="0" smtClean="0"/>
              <a:t>Click to edit Master text styles</a:t>
            </a:r>
          </a:p>
        </p:txBody>
      </p:sp>
    </p:spTree>
    <p:extLst>
      <p:ext uri="{BB962C8B-B14F-4D97-AF65-F5344CB8AC3E}">
        <p14:creationId xmlns:p14="http://schemas.microsoft.com/office/powerpoint/2010/main" val="1308603090"/>
      </p:ext>
    </p:extLst>
  </p:cSld>
  <p:clrMapOvr>
    <a:masterClrMapping/>
  </p:clrMapOvr>
  <p:transition>
    <p:fade/>
  </p:transition>
</p:sldLayout>
</file>

<file path=ppt/slideLayouts/slideLayout29.xml><?xml version="1.0" encoding="utf-8"?>
<p:sldLayout xmlns:a="http://schemas.openxmlformats.org/drawingml/2006/main" xmlns:r="http://schemas.openxmlformats.org/officeDocument/2006/relationships" xmlns:p="http://schemas.openxmlformats.org/presentationml/2006/main" type="title" preserve="1">
  <p:cSld name="1_Title Slide">
    <p:bg bwMode="blackGray">
      <p:bgPr>
        <a:blipFill dpi="0" rotWithShape="1">
          <a:blip r:embed="rId2" cstate="print">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2316398" y="989020"/>
            <a:ext cx="6095178" cy="1020789"/>
          </a:xfrm>
        </p:spPr>
        <p:txBody>
          <a:bodyPr anchor="b">
            <a:noAutofit/>
          </a:bodyPr>
          <a:lstStyle>
            <a:lvl1pPr algn="l">
              <a:lnSpc>
                <a:spcPct val="90000"/>
              </a:lnSpc>
              <a:defRPr sz="4000" spc="-150" baseline="0"/>
            </a:lvl1pPr>
          </a:lstStyle>
          <a:p>
            <a:r>
              <a:rPr lang="en-US" smtClean="0"/>
              <a:t>Click to edit Master title style</a:t>
            </a:r>
            <a:endParaRPr lang="en-US" dirty="0"/>
          </a:p>
        </p:txBody>
      </p:sp>
      <p:sp>
        <p:nvSpPr>
          <p:cNvPr id="3" name="Subtitle 2"/>
          <p:cNvSpPr>
            <a:spLocks noGrp="1"/>
          </p:cNvSpPr>
          <p:nvPr>
            <p:ph type="subTitle" idx="1"/>
          </p:nvPr>
        </p:nvSpPr>
        <p:spPr>
          <a:xfrm>
            <a:off x="2316398" y="2030334"/>
            <a:ext cx="6095178" cy="461665"/>
          </a:xfrm>
        </p:spPr>
        <p:txBody>
          <a:bodyPr vert="horz" wrap="square" lIns="0" tIns="0" rIns="0" bIns="0" rtlCol="0">
            <a:noAutofit/>
          </a:bodyPr>
          <a:lstStyle>
            <a:lvl1pPr marL="0" indent="0" algn="l" defTabSz="914363" rtl="0" eaLnBrk="1" latinLnBrk="0" hangingPunct="1">
              <a:lnSpc>
                <a:spcPct val="100000"/>
              </a:lnSpc>
              <a:spcBef>
                <a:spcPts val="0"/>
              </a:spcBef>
              <a:buSzPct val="100000"/>
              <a:buFontTx/>
              <a:buNone/>
              <a:defRPr lang="en-US" sz="2800" kern="1200" dirty="0">
                <a:solidFill>
                  <a:schemeClr val="accent4">
                    <a:alpha val="99000"/>
                  </a:schemeClr>
                </a:solidFill>
                <a:latin typeface="+mj-lt"/>
                <a:ea typeface="+mn-ea"/>
                <a:cs typeface="+mn-cs"/>
              </a:defRPr>
            </a:lvl1pPr>
            <a:lvl2pPr marL="457182" indent="0" algn="ctr">
              <a:buNone/>
              <a:defRPr>
                <a:solidFill>
                  <a:schemeClr val="tx1">
                    <a:tint val="75000"/>
                  </a:schemeClr>
                </a:solidFill>
              </a:defRPr>
            </a:lvl2pPr>
            <a:lvl3pPr marL="914363" indent="0" algn="ctr">
              <a:buNone/>
              <a:defRPr>
                <a:solidFill>
                  <a:schemeClr val="tx1">
                    <a:tint val="75000"/>
                  </a:schemeClr>
                </a:solidFill>
              </a:defRPr>
            </a:lvl3pPr>
            <a:lvl4pPr marL="1371545" indent="0" algn="ctr">
              <a:buNone/>
              <a:defRPr>
                <a:solidFill>
                  <a:schemeClr val="tx1">
                    <a:tint val="75000"/>
                  </a:schemeClr>
                </a:solidFill>
              </a:defRPr>
            </a:lvl4pPr>
            <a:lvl5pPr marL="1828727" indent="0" algn="ctr">
              <a:buNone/>
              <a:defRPr>
                <a:solidFill>
                  <a:schemeClr val="tx1">
                    <a:tint val="75000"/>
                  </a:schemeClr>
                </a:solidFill>
              </a:defRPr>
            </a:lvl5pPr>
            <a:lvl6pPr marL="2285909" indent="0" algn="ctr">
              <a:buNone/>
              <a:defRPr>
                <a:solidFill>
                  <a:schemeClr val="tx1">
                    <a:tint val="75000"/>
                  </a:schemeClr>
                </a:solidFill>
              </a:defRPr>
            </a:lvl6pPr>
            <a:lvl7pPr marL="2743090" indent="0" algn="ctr">
              <a:buNone/>
              <a:defRPr>
                <a:solidFill>
                  <a:schemeClr val="tx1">
                    <a:tint val="75000"/>
                  </a:schemeClr>
                </a:solidFill>
              </a:defRPr>
            </a:lvl7pPr>
            <a:lvl8pPr marL="3200272" indent="0" algn="ctr">
              <a:buNone/>
              <a:defRPr>
                <a:solidFill>
                  <a:schemeClr val="tx1">
                    <a:tint val="75000"/>
                  </a:schemeClr>
                </a:solidFill>
              </a:defRPr>
            </a:lvl8pPr>
            <a:lvl9pPr marL="3657454" indent="0" algn="ctr">
              <a:buNone/>
              <a:defRPr>
                <a:solidFill>
                  <a:schemeClr val="tx1">
                    <a:tint val="75000"/>
                  </a:schemeClr>
                </a:solidFill>
              </a:defRPr>
            </a:lvl9pPr>
          </a:lstStyle>
          <a:p>
            <a:r>
              <a:rPr lang="en-US" smtClean="0"/>
              <a:t>Click to edit Master subtitle style</a:t>
            </a:r>
            <a:endParaRPr lang="en-US" dirty="0"/>
          </a:p>
        </p:txBody>
      </p:sp>
    </p:spTree>
    <p:extLst>
      <p:ext uri="{BB962C8B-B14F-4D97-AF65-F5344CB8AC3E}">
        <p14:creationId xmlns:p14="http://schemas.microsoft.com/office/powerpoint/2010/main" val="2724824207"/>
      </p:ext>
    </p:extLst>
  </p:cSld>
  <p:clrMapOvr>
    <a:masterClrMapping/>
  </p:clrMapOvr>
  <p:transition>
    <p:fade/>
  </p:transition>
  <p:timing>
    <p:tnLst>
      <p:par>
        <p:cTn id="1" dur="indefinite" restart="never" nodeType="tmRoot"/>
      </p:par>
    </p:tnLst>
  </p:timing>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2_Demo, Video etc. &quot;special&quot; slides">
    <p:bg bwMode="blackGray">
      <p:bgPr>
        <a:blipFill dpi="0" rotWithShape="1">
          <a:blip r:embed="rId2" cstate="print">
            <a:lum/>
          </a:blip>
          <a:srcRect/>
          <a:stretch>
            <a:fillRect l="-4000" r="-4000"/>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730252" y="1617664"/>
            <a:ext cx="7681325" cy="600242"/>
          </a:xfrm>
        </p:spPr>
        <p:txBody>
          <a:bodyPr vert="horz" wrap="square" lIns="0" tIns="0" rIns="0" bIns="0" rtlCol="0" anchor="t">
            <a:noAutofit/>
          </a:bodyPr>
          <a:lstStyle>
            <a:lvl1pPr algn="l" defTabSz="914363" rtl="0" eaLnBrk="1" latinLnBrk="0" hangingPunct="1">
              <a:lnSpc>
                <a:spcPct val="90000"/>
              </a:lnSpc>
              <a:spcBef>
                <a:spcPct val="0"/>
              </a:spcBef>
              <a:buNone/>
              <a:defRPr lang="en-US" sz="4000" b="0" kern="1200" cap="none" spc="-150" baseline="0" dirty="0">
                <a:ln w="3175">
                  <a:noFill/>
                </a:ln>
                <a:gradFill flip="none" rotWithShape="1">
                  <a:gsLst>
                    <a:gs pos="0">
                      <a:schemeClr val="tx1"/>
                    </a:gs>
                    <a:gs pos="86000">
                      <a:schemeClr val="tx1"/>
                    </a:gs>
                  </a:gsLst>
                  <a:lin ang="5400000" scaled="0"/>
                  <a:tileRect/>
                </a:gradFill>
                <a:effectLst/>
                <a:latin typeface="+mj-lt"/>
                <a:ea typeface="+mn-ea"/>
                <a:cs typeface="Arial" charset="0"/>
              </a:defRPr>
            </a:lvl1pPr>
          </a:lstStyle>
          <a:p>
            <a:r>
              <a:rPr lang="en-US" smtClean="0"/>
              <a:t>Click to edit Master title style</a:t>
            </a:r>
            <a:endParaRPr lang="en-US" dirty="0"/>
          </a:p>
        </p:txBody>
      </p:sp>
      <p:sp>
        <p:nvSpPr>
          <p:cNvPr id="3" name="Subtitle 2"/>
          <p:cNvSpPr>
            <a:spLocks noGrp="1"/>
          </p:cNvSpPr>
          <p:nvPr>
            <p:ph type="subTitle" idx="1"/>
          </p:nvPr>
        </p:nvSpPr>
        <p:spPr>
          <a:xfrm>
            <a:off x="730252" y="2227641"/>
            <a:ext cx="7681325" cy="917203"/>
          </a:xfrm>
        </p:spPr>
        <p:txBody>
          <a:bodyPr vert="horz" wrap="square" lIns="0" tIns="0" rIns="0" bIns="0" rtlCol="0" anchor="t">
            <a:noAutofit/>
          </a:bodyPr>
          <a:lstStyle>
            <a:lvl1pPr marL="0" indent="0" algn="l" defTabSz="914363" rtl="0" eaLnBrk="1" latinLnBrk="0" hangingPunct="1">
              <a:lnSpc>
                <a:spcPct val="100000"/>
              </a:lnSpc>
              <a:spcBef>
                <a:spcPts val="0"/>
              </a:spcBef>
              <a:buSzPct val="100000"/>
              <a:buFontTx/>
              <a:buNone/>
              <a:defRPr lang="en-US" sz="2000" kern="1200" dirty="0">
                <a:gradFill>
                  <a:gsLst>
                    <a:gs pos="0">
                      <a:schemeClr val="accent4"/>
                    </a:gs>
                    <a:gs pos="86000">
                      <a:schemeClr val="accent4"/>
                    </a:gs>
                  </a:gsLst>
                  <a:lin ang="5400000" scaled="0"/>
                </a:gradFill>
                <a:latin typeface="+mj-lt"/>
                <a:ea typeface="+mn-ea"/>
                <a:cs typeface="+mn-cs"/>
              </a:defRPr>
            </a:lvl1pPr>
            <a:lvl2pPr marL="457182" indent="0" algn="ctr">
              <a:buNone/>
              <a:defRPr>
                <a:solidFill>
                  <a:schemeClr val="tx1">
                    <a:tint val="75000"/>
                  </a:schemeClr>
                </a:solidFill>
              </a:defRPr>
            </a:lvl2pPr>
            <a:lvl3pPr marL="914363" indent="0" algn="ctr">
              <a:buNone/>
              <a:defRPr>
                <a:solidFill>
                  <a:schemeClr val="tx1">
                    <a:tint val="75000"/>
                  </a:schemeClr>
                </a:solidFill>
              </a:defRPr>
            </a:lvl3pPr>
            <a:lvl4pPr marL="1371545" indent="0" algn="ctr">
              <a:buNone/>
              <a:defRPr>
                <a:solidFill>
                  <a:schemeClr val="tx1">
                    <a:tint val="75000"/>
                  </a:schemeClr>
                </a:solidFill>
              </a:defRPr>
            </a:lvl4pPr>
            <a:lvl5pPr marL="1828727" indent="0" algn="ctr">
              <a:buNone/>
              <a:defRPr>
                <a:solidFill>
                  <a:schemeClr val="tx1">
                    <a:tint val="75000"/>
                  </a:schemeClr>
                </a:solidFill>
              </a:defRPr>
            </a:lvl5pPr>
            <a:lvl6pPr marL="2285909" indent="0" algn="ctr">
              <a:buNone/>
              <a:defRPr>
                <a:solidFill>
                  <a:schemeClr val="tx1">
                    <a:tint val="75000"/>
                  </a:schemeClr>
                </a:solidFill>
              </a:defRPr>
            </a:lvl6pPr>
            <a:lvl7pPr marL="2743090" indent="0" algn="ctr">
              <a:buNone/>
              <a:defRPr>
                <a:solidFill>
                  <a:schemeClr val="tx1">
                    <a:tint val="75000"/>
                  </a:schemeClr>
                </a:solidFill>
              </a:defRPr>
            </a:lvl7pPr>
            <a:lvl8pPr marL="3200272" indent="0" algn="ctr">
              <a:buNone/>
              <a:defRPr>
                <a:solidFill>
                  <a:schemeClr val="tx1">
                    <a:tint val="75000"/>
                  </a:schemeClr>
                </a:solidFill>
              </a:defRPr>
            </a:lvl8pPr>
            <a:lvl9pPr marL="3657454" indent="0" algn="ctr">
              <a:buNone/>
              <a:defRPr>
                <a:solidFill>
                  <a:schemeClr val="tx1">
                    <a:tint val="75000"/>
                  </a:schemeClr>
                </a:solidFill>
              </a:defRPr>
            </a:lvl9pPr>
          </a:lstStyle>
          <a:p>
            <a:r>
              <a:rPr lang="en-US" smtClean="0"/>
              <a:t>Click to edit Master subtitle style</a:t>
            </a:r>
            <a:endParaRPr lang="en-US" dirty="0"/>
          </a:p>
        </p:txBody>
      </p:sp>
      <p:sp>
        <p:nvSpPr>
          <p:cNvPr id="7" name="Text Placeholder 6"/>
          <p:cNvSpPr>
            <a:spLocks noGrp="1"/>
          </p:cNvSpPr>
          <p:nvPr>
            <p:ph type="body" sz="quarter" idx="10" hasCustomPrompt="1"/>
          </p:nvPr>
        </p:nvSpPr>
        <p:spPr>
          <a:xfrm>
            <a:off x="846443" y="5761524"/>
            <a:ext cx="7690114" cy="1384994"/>
          </a:xfrm>
        </p:spPr>
        <p:txBody>
          <a:bodyPr anchor="t" anchorCtr="0">
            <a:noAutofit/>
            <a:scene3d>
              <a:camera prst="orthographicFront"/>
              <a:lightRig rig="flat" dir="t"/>
            </a:scene3d>
            <a:sp3d>
              <a:contourClr>
                <a:schemeClr val="tx2"/>
              </a:contourClr>
            </a:sp3d>
          </a:bodyPr>
          <a:lstStyle>
            <a:lvl1pPr marL="0" indent="0" algn="r">
              <a:buFont typeface="Arial" pitchFamily="34" charset="0"/>
              <a:buNone/>
              <a:defRPr kumimoji="0" lang="en-US" sz="6600" b="0" i="0" u="none" strike="noStrike" kern="1200" cap="none" spc="0" normalizeH="0" baseline="0" noProof="0" dirty="0" smtClean="0">
                <a:ln w="11430"/>
                <a:gradFill>
                  <a:gsLst>
                    <a:gs pos="0">
                      <a:schemeClr val="tx1"/>
                    </a:gs>
                    <a:gs pos="100000">
                      <a:schemeClr val="tx1"/>
                    </a:gs>
                  </a:gsLst>
                  <a:lin ang="5400000" scaled="0"/>
                </a:gradFill>
                <a:effectLst/>
                <a:uLnTx/>
                <a:uFillTx/>
                <a:latin typeface="+mj-lt"/>
                <a:ea typeface="+mn-ea"/>
                <a:cs typeface="+mn-cs"/>
              </a:defRPr>
            </a:lvl1pPr>
          </a:lstStyle>
          <a:p>
            <a:pPr lvl="0"/>
            <a:r>
              <a:rPr lang="en-US" dirty="0" smtClean="0"/>
              <a:t>CLICK TO…</a:t>
            </a:r>
          </a:p>
        </p:txBody>
      </p:sp>
    </p:spTree>
    <p:extLst>
      <p:ext uri="{BB962C8B-B14F-4D97-AF65-F5344CB8AC3E}">
        <p14:creationId xmlns:p14="http://schemas.microsoft.com/office/powerpoint/2010/main" val="3264858861"/>
      </p:ext>
    </p:extLst>
  </p:cSld>
  <p:clrMapOvr>
    <a:masterClrMapping/>
  </p:clrMapOvr>
  <p:transition>
    <p:fade/>
  </p:transition>
  <p:timing>
    <p:tnLst>
      <p:par>
        <p:cTn id="1" dur="indefinite" restart="never" nodeType="tmRoot"/>
      </p:par>
    </p:tnLst>
  </p:timing>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1_Title and Content">
    <p:bg>
      <p:bgPr>
        <a:blipFill dpi="0" rotWithShape="1">
          <a:blip r:embed="rId2" cstate="print">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381000" y="228600"/>
            <a:ext cx="8382000" cy="553998"/>
          </a:xfrm>
        </p:spPr>
        <p:txBody>
          <a:bodyPr/>
          <a:lstStyle/>
          <a:p>
            <a:r>
              <a:rPr lang="en-US" smtClean="0"/>
              <a:t>Click to edit Master title style</a:t>
            </a:r>
            <a:endParaRPr lang="en-US" dirty="0"/>
          </a:p>
        </p:txBody>
      </p:sp>
      <p:sp>
        <p:nvSpPr>
          <p:cNvPr id="5" name="Text Placeholder 4"/>
          <p:cNvSpPr>
            <a:spLocks noGrp="1"/>
          </p:cNvSpPr>
          <p:nvPr>
            <p:ph type="body" sz="quarter" idx="10"/>
          </p:nvPr>
        </p:nvSpPr>
        <p:spPr>
          <a:xfrm>
            <a:off x="381000" y="989013"/>
            <a:ext cx="8382000" cy="1945148"/>
          </a:xfrm>
        </p:spPr>
        <p:txBody>
          <a:bodyPr/>
          <a:lstStyle>
            <a:lvl1pPr>
              <a:defRPr sz="2800"/>
            </a:lvl1pPr>
            <a:lvl2pPr>
              <a:defRPr sz="2600"/>
            </a:lvl2pPr>
            <a:lvl4pPr>
              <a:defRPr sz="2200"/>
            </a:lvl4pPr>
            <a:lvl5pPr>
              <a:defRPr sz="2000"/>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val="1740103576"/>
      </p:ext>
    </p:extLst>
  </p:cSld>
  <p:clrMapOvr>
    <a:masterClrMapping/>
  </p:clrMapOvr>
  <p:transition>
    <p:fade/>
  </p:transition>
  <p:timing>
    <p:tnLst>
      <p:par>
        <p:cTn id="1" dur="indefinite" restart="never" nodeType="tmRoot"/>
      </p:par>
    </p:tnLst>
  </p:timing>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2_Title and Content_alt">
    <p:bg>
      <p:bgPr>
        <a:blipFill dpi="0" rotWithShape="1">
          <a:blip r:embed="rId2" cstate="print">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381000" y="228600"/>
            <a:ext cx="8382000" cy="553998"/>
          </a:xfrm>
        </p:spPr>
        <p:txBody>
          <a:bodyPr/>
          <a:lstStyle/>
          <a:p>
            <a:r>
              <a:rPr lang="en-US" smtClean="0"/>
              <a:t>Click to edit Master title style</a:t>
            </a:r>
            <a:endParaRPr lang="en-US" dirty="0"/>
          </a:p>
        </p:txBody>
      </p:sp>
      <p:sp>
        <p:nvSpPr>
          <p:cNvPr id="5" name="Text Placeholder 4"/>
          <p:cNvSpPr>
            <a:spLocks noGrp="1"/>
          </p:cNvSpPr>
          <p:nvPr>
            <p:ph type="body" sz="quarter" idx="10"/>
          </p:nvPr>
        </p:nvSpPr>
        <p:spPr>
          <a:xfrm>
            <a:off x="381000" y="989013"/>
            <a:ext cx="8382000" cy="1945148"/>
          </a:xfrm>
        </p:spPr>
        <p:txBody>
          <a:bodyPr/>
          <a:lstStyle>
            <a:lvl1pPr>
              <a:defRPr sz="2800"/>
            </a:lvl1pPr>
            <a:lvl2pPr>
              <a:defRPr sz="2600"/>
            </a:lvl2pPr>
            <a:lvl4pPr>
              <a:defRPr sz="2200"/>
            </a:lvl4pPr>
            <a:lvl5pPr>
              <a:defRPr sz="2000"/>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val="2203916872"/>
      </p:ext>
    </p:extLst>
  </p:cSld>
  <p:clrMapOvr>
    <a:masterClrMapping/>
  </p:clrMapOvr>
  <p:transition>
    <p:fade/>
  </p:transition>
  <p:timing>
    <p:tnLst>
      <p:par>
        <p:cTn id="1" dur="indefinite" restart="never" nodeType="tmRoot"/>
      </p:par>
    </p:tnLst>
  </p:timing>
</p:sldLayout>
</file>

<file path=ppt/slideLayouts/slideLayout33.xml><?xml version="1.0" encoding="utf-8"?>
<p:sldLayout xmlns:a="http://schemas.openxmlformats.org/drawingml/2006/main" xmlns:r="http://schemas.openxmlformats.org/officeDocument/2006/relationships" xmlns:p="http://schemas.openxmlformats.org/presentationml/2006/main" type="obj" preserve="1">
  <p:cSld name="Title and Content">
    <p:bg>
      <p:bgPr>
        <a:blipFill dpi="0" rotWithShape="1">
          <a:blip r:embed="rId2" cstate="print">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380901" y="228600"/>
            <a:ext cx="8382000" cy="553998"/>
          </a:xfrm>
        </p:spPr>
        <p:txBody>
          <a:bodyPr/>
          <a:lstStyle/>
          <a:p>
            <a:r>
              <a:rPr lang="en-US" smtClean="0"/>
              <a:t>Click to edit Master title style</a:t>
            </a:r>
            <a:endParaRPr lang="en-US" dirty="0"/>
          </a:p>
        </p:txBody>
      </p:sp>
      <p:sp>
        <p:nvSpPr>
          <p:cNvPr id="3" name="Content Placeholder 2"/>
          <p:cNvSpPr>
            <a:spLocks noGrp="1"/>
          </p:cNvSpPr>
          <p:nvPr>
            <p:ph idx="1"/>
          </p:nvPr>
        </p:nvSpPr>
        <p:spPr>
          <a:xfrm>
            <a:off x="381000" y="989013"/>
            <a:ext cx="8381901" cy="1945148"/>
          </a:xfrm>
        </p:spPr>
        <p:txBody>
          <a:bodyPr/>
          <a:lstStyle>
            <a:lvl1pPr>
              <a:lnSpc>
                <a:spcPct val="90000"/>
              </a:lnSpc>
              <a:defRPr sz="2800"/>
            </a:lvl1pPr>
            <a:lvl2pPr>
              <a:lnSpc>
                <a:spcPct val="90000"/>
              </a:lnSpc>
              <a:defRPr sz="2600"/>
            </a:lvl2pPr>
            <a:lvl3pPr>
              <a:lnSpc>
                <a:spcPct val="90000"/>
              </a:lnSpc>
              <a:defRPr/>
            </a:lvl3pPr>
            <a:lvl4pPr>
              <a:lnSpc>
                <a:spcPct val="90000"/>
              </a:lnSpc>
              <a:defRPr sz="2200"/>
            </a:lvl4pPr>
            <a:lvl5pPr>
              <a:lnSpc>
                <a:spcPct val="90000"/>
              </a:lnSpc>
              <a:defRPr sz="2000"/>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val="1935205665"/>
      </p:ext>
    </p:extLst>
  </p:cSld>
  <p:clrMapOvr>
    <a:masterClrMapping/>
  </p:clrMapOvr>
  <p:transition>
    <p:fade/>
  </p:transition>
</p:sldLayout>
</file>

<file path=ppt/slideLayouts/slideLayout34.xml><?xml version="1.0" encoding="utf-8"?>
<p:sldLayout xmlns:a="http://schemas.openxmlformats.org/drawingml/2006/main" xmlns:r="http://schemas.openxmlformats.org/officeDocument/2006/relationships" xmlns:p="http://schemas.openxmlformats.org/presentationml/2006/main" type="twoObj" preserve="1">
  <p:cSld name="Two Content">
    <p:bg>
      <p:bgPr>
        <a:blipFill dpi="0" rotWithShape="1">
          <a:blip r:embed="rId2" cstate="print">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384694" y="989013"/>
            <a:ext cx="4114800" cy="2332946"/>
          </a:xfrm>
        </p:spPr>
        <p:txBody>
          <a:bodyPr/>
          <a:lstStyle>
            <a:lvl1pPr marL="339976" indent="-339976">
              <a:lnSpc>
                <a:spcPct val="90000"/>
              </a:lnSpc>
              <a:defRPr sz="2800"/>
            </a:lvl1pPr>
            <a:lvl2pPr marL="673338" indent="-325424">
              <a:lnSpc>
                <a:spcPct val="90000"/>
              </a:lnSpc>
              <a:defRPr sz="2600"/>
            </a:lvl2pPr>
            <a:lvl3pPr marL="953785" indent="-288384">
              <a:lnSpc>
                <a:spcPct val="90000"/>
              </a:lnSpc>
              <a:defRPr sz="2400"/>
            </a:lvl3pPr>
            <a:lvl4pPr marL="1227618" indent="-273833">
              <a:lnSpc>
                <a:spcPct val="90000"/>
              </a:lnSpc>
              <a:defRPr sz="2200"/>
            </a:lvl4pPr>
            <a:lvl5pPr marL="1516002" indent="-280447">
              <a:lnSpc>
                <a:spcPct val="90000"/>
              </a:lnSpc>
              <a:defRPr sz="20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4648101" y="989013"/>
            <a:ext cx="4114800" cy="2332946"/>
          </a:xfrm>
        </p:spPr>
        <p:txBody>
          <a:bodyPr/>
          <a:lstStyle>
            <a:lvl1pPr marL="347914" indent="-347914">
              <a:lnSpc>
                <a:spcPct val="90000"/>
              </a:lnSpc>
              <a:defRPr sz="2800"/>
            </a:lvl1pPr>
            <a:lvl2pPr marL="673338" indent="-339976">
              <a:lnSpc>
                <a:spcPct val="90000"/>
              </a:lnSpc>
              <a:defRPr sz="2600"/>
            </a:lvl2pPr>
            <a:lvl3pPr marL="961722" indent="-302936">
              <a:lnSpc>
                <a:spcPct val="90000"/>
              </a:lnSpc>
              <a:defRPr sz="2400"/>
            </a:lvl3pPr>
            <a:lvl4pPr marL="1227618" indent="-265896">
              <a:lnSpc>
                <a:spcPct val="90000"/>
              </a:lnSpc>
              <a:defRPr sz="2200"/>
            </a:lvl4pPr>
            <a:lvl5pPr marL="1516002" indent="-273833">
              <a:lnSpc>
                <a:spcPct val="90000"/>
              </a:lnSpc>
              <a:defRPr sz="20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val="2133009020"/>
      </p:ext>
    </p:extLst>
  </p:cSld>
  <p:clrMapOvr>
    <a:masterClrMapping/>
  </p:clrMapOvr>
  <p:transition>
    <p:fade/>
  </p:transition>
</p:sldLayout>
</file>

<file path=ppt/slideLayouts/slideLayout35.xml><?xml version="1.0" encoding="utf-8"?>
<p:sldLayout xmlns:a="http://schemas.openxmlformats.org/drawingml/2006/main" xmlns:r="http://schemas.openxmlformats.org/officeDocument/2006/relationships" xmlns:p="http://schemas.openxmlformats.org/presentationml/2006/main" type="twoTxTwoObj" preserve="1">
  <p:cSld name="Comparison">
    <p:bg>
      <p:bgPr>
        <a:blipFill dpi="0" rotWithShape="1">
          <a:blip r:embed="rId2" cstate="print">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dirty="0"/>
          </a:p>
        </p:txBody>
      </p:sp>
      <p:sp>
        <p:nvSpPr>
          <p:cNvPr id="3" name="Text Placeholder 2"/>
          <p:cNvSpPr>
            <a:spLocks noGrp="1"/>
          </p:cNvSpPr>
          <p:nvPr>
            <p:ph type="body" idx="1"/>
          </p:nvPr>
        </p:nvSpPr>
        <p:spPr>
          <a:xfrm>
            <a:off x="387914" y="989020"/>
            <a:ext cx="4114800" cy="346249"/>
          </a:xfrm>
        </p:spPr>
        <p:txBody>
          <a:bodyPr anchor="b"/>
          <a:lstStyle>
            <a:lvl1pPr marL="0" indent="0">
              <a:lnSpc>
                <a:spcPct val="90000"/>
              </a:lnSpc>
              <a:spcBef>
                <a:spcPts val="0"/>
              </a:spcBef>
              <a:buNone/>
              <a:defRPr sz="2500" b="1"/>
            </a:lvl1pPr>
            <a:lvl2pPr marL="457182" indent="0">
              <a:buNone/>
              <a:defRPr sz="2000" b="1"/>
            </a:lvl2pPr>
            <a:lvl3pPr marL="914363" indent="0">
              <a:buNone/>
              <a:defRPr sz="1800" b="1"/>
            </a:lvl3pPr>
            <a:lvl4pPr marL="1371545" indent="0">
              <a:buNone/>
              <a:defRPr sz="1600" b="1"/>
            </a:lvl4pPr>
            <a:lvl5pPr marL="1828727" indent="0">
              <a:buNone/>
              <a:defRPr sz="1600" b="1"/>
            </a:lvl5pPr>
            <a:lvl6pPr marL="2285909" indent="0">
              <a:buNone/>
              <a:defRPr sz="1600" b="1"/>
            </a:lvl6pPr>
            <a:lvl7pPr marL="2743090" indent="0">
              <a:buNone/>
              <a:defRPr sz="1600" b="1"/>
            </a:lvl7pPr>
            <a:lvl8pPr marL="3200272" indent="0">
              <a:buNone/>
              <a:defRPr sz="1600" b="1"/>
            </a:lvl8pPr>
            <a:lvl9pPr marL="3657454"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387914" y="1401033"/>
            <a:ext cx="4114800" cy="1686616"/>
          </a:xfrm>
        </p:spPr>
        <p:txBody>
          <a:bodyPr/>
          <a:lstStyle>
            <a:lvl1pPr marL="281770" indent="-281770">
              <a:defRPr sz="2400"/>
            </a:lvl1pPr>
            <a:lvl2pPr marL="562218" indent="-265896">
              <a:defRPr sz="2400"/>
            </a:lvl2pPr>
            <a:lvl3pPr marL="813562" indent="-243407">
              <a:defRPr sz="2000"/>
            </a:lvl3pPr>
            <a:lvl4pPr marL="1050354" indent="-228856">
              <a:defRPr sz="1800"/>
            </a:lvl4pPr>
            <a:lvl5pPr marL="1279210" indent="-206367">
              <a:defRPr sz="18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4645985" y="989020"/>
            <a:ext cx="4117019" cy="346249"/>
          </a:xfrm>
        </p:spPr>
        <p:txBody>
          <a:bodyPr anchor="b"/>
          <a:lstStyle>
            <a:lvl1pPr marL="0" indent="0">
              <a:lnSpc>
                <a:spcPct val="90000"/>
              </a:lnSpc>
              <a:spcBef>
                <a:spcPts val="0"/>
              </a:spcBef>
              <a:buNone/>
              <a:defRPr sz="2500" b="1"/>
            </a:lvl1pPr>
            <a:lvl2pPr marL="457182" indent="0">
              <a:buNone/>
              <a:defRPr sz="2000" b="1"/>
            </a:lvl2pPr>
            <a:lvl3pPr marL="914363" indent="0">
              <a:buNone/>
              <a:defRPr sz="1800" b="1"/>
            </a:lvl3pPr>
            <a:lvl4pPr marL="1371545" indent="0">
              <a:buNone/>
              <a:defRPr sz="1600" b="1"/>
            </a:lvl4pPr>
            <a:lvl5pPr marL="1828727" indent="0">
              <a:buNone/>
              <a:defRPr sz="1600" b="1"/>
            </a:lvl5pPr>
            <a:lvl6pPr marL="2285909" indent="0">
              <a:buNone/>
              <a:defRPr sz="1600" b="1"/>
            </a:lvl6pPr>
            <a:lvl7pPr marL="2743090" indent="0">
              <a:buNone/>
              <a:defRPr sz="1600" b="1"/>
            </a:lvl7pPr>
            <a:lvl8pPr marL="3200272" indent="0">
              <a:buNone/>
              <a:defRPr sz="1600" b="1"/>
            </a:lvl8pPr>
            <a:lvl9pPr marL="3657454"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6" y="1401033"/>
            <a:ext cx="4117974" cy="1686616"/>
          </a:xfrm>
        </p:spPr>
        <p:txBody>
          <a:bodyPr/>
          <a:lstStyle>
            <a:lvl1pPr marL="296321" indent="-296321">
              <a:defRPr sz="2400"/>
            </a:lvl1pPr>
            <a:lvl2pPr marL="570155" indent="-273833">
              <a:defRPr sz="2400"/>
            </a:lvl2pPr>
            <a:lvl3pPr marL="821499" indent="-244730">
              <a:defRPr sz="2000"/>
            </a:lvl3pPr>
            <a:lvl4pPr marL="1050354" indent="-236793">
              <a:defRPr sz="1800"/>
            </a:lvl4pPr>
            <a:lvl5pPr marL="1279210" indent="-220919">
              <a:defRPr sz="18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val="616192260"/>
      </p:ext>
    </p:extLst>
  </p:cSld>
  <p:clrMapOvr>
    <a:masterClrMapping/>
  </p:clrMapOvr>
  <p:transition>
    <p:fade/>
  </p:transition>
</p:sldLayout>
</file>

<file path=ppt/slideLayouts/slideLayout36.xml><?xml version="1.0" encoding="utf-8"?>
<p:sldLayout xmlns:a="http://schemas.openxmlformats.org/drawingml/2006/main" xmlns:r="http://schemas.openxmlformats.org/officeDocument/2006/relationships" xmlns:p="http://schemas.openxmlformats.org/presentationml/2006/main" type="titleOnly" preserve="1">
  <p:cSld name="Title Only">
    <p:bg>
      <p:bgPr>
        <a:blipFill dpi="0" rotWithShape="1">
          <a:blip r:embed="rId2" cstate="print">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Tree>
    <p:extLst>
      <p:ext uri="{BB962C8B-B14F-4D97-AF65-F5344CB8AC3E}">
        <p14:creationId xmlns:p14="http://schemas.microsoft.com/office/powerpoint/2010/main" val="387205076"/>
      </p:ext>
    </p:extLst>
  </p:cSld>
  <p:clrMapOvr>
    <a:masterClrMapping/>
  </p:clrMapOvr>
  <p:transition>
    <p:fade/>
  </p:transition>
  <p:timing>
    <p:tnLst>
      <p:par>
        <p:cTn id="1" dur="indefinite" restart="never" nodeType="tmRoot"/>
      </p:par>
    </p:tnLst>
  </p:timing>
</p:sldLayout>
</file>

<file path=ppt/slideLayouts/slideLayout37.xml><?xml version="1.0" encoding="utf-8"?>
<p:sldLayout xmlns:a="http://schemas.openxmlformats.org/drawingml/2006/main" xmlns:r="http://schemas.openxmlformats.org/officeDocument/2006/relationships" xmlns:p="http://schemas.openxmlformats.org/presentationml/2006/main" type="blank" preserve="1">
  <p:cSld name="Blank">
    <p:bg>
      <p:bgPr>
        <a:blipFill dpi="0" rotWithShape="1">
          <a:blip r:embed="rId2" cstate="print">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651793890"/>
      </p:ext>
    </p:extLst>
  </p:cSld>
  <p:clrMapOvr>
    <a:masterClrMapping/>
  </p:clrMapOvr>
  <p:transition>
    <p:fade/>
  </p:transition>
  <p:timing>
    <p:tnLst>
      <p:par>
        <p:cTn id="1" dur="indefinite" restart="never" nodeType="tmRoot"/>
      </p:par>
    </p:tnLst>
  </p:timing>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Custom Layout">
    <p:bg bwMode="grayWhite">
      <p:bgPr>
        <a:blipFill dpi="0" rotWithShape="1">
          <a:blip r:embed="rId2" cstate="print">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792342901"/>
      </p:ext>
    </p:extLst>
  </p:cSld>
  <p:clrMapOvr>
    <a:masterClrMapping/>
  </p:clrMapOvr>
  <p:transition>
    <p:fade/>
  </p:transition>
  <p:timing>
    <p:tnLst>
      <p:par>
        <p:cTn id="1" dur="indefinite" restart="never" nodeType="tmRoot"/>
      </p:par>
    </p:tnLst>
  </p:timing>
</p:sldLayout>
</file>

<file path=ppt/slideLayouts/slideLayout39.xml><?xml version="1.0" encoding="utf-8"?>
<p:sldLayout xmlns:a="http://schemas.openxmlformats.org/drawingml/2006/main" xmlns:r="http://schemas.openxmlformats.org/officeDocument/2006/relationships" xmlns:p="http://schemas.openxmlformats.org/presentationml/2006/main" type="blank" preserve="1">
  <p:cSld name="WALKIN - Prints in GRAYSCALE">
    <p:bg bwMode="blackGray">
      <p:bgPr>
        <a:blipFill dpi="0" rotWithShape="1">
          <a:blip r:embed="rId2" cstate="print">
            <a:lum/>
          </a:blip>
          <a:srcRect/>
          <a:stretch>
            <a:fillRect/>
          </a:stretch>
        </a:blipFill>
        <a:effectLst/>
      </p:bgPr>
    </p:bg>
    <p:spTree>
      <p:nvGrpSpPr>
        <p:cNvPr id="1" name=""/>
        <p:cNvGrpSpPr/>
        <p:nvPr/>
      </p:nvGrpSpPr>
      <p:grpSpPr>
        <a:xfrm>
          <a:off x="0" y="0"/>
          <a:ext cx="0" cy="0"/>
          <a:chOff x="0" y="0"/>
          <a:chExt cx="0" cy="0"/>
        </a:xfrm>
      </p:grpSpPr>
      <p:pic>
        <p:nvPicPr>
          <p:cNvPr id="2" name="Picture 1" descr="Tech.Ed logo.png"/>
          <p:cNvPicPr>
            <a:picLocks noChangeAspect="1"/>
          </p:cNvPicPr>
          <p:nvPr userDrawn="1"/>
        </p:nvPicPr>
        <p:blipFill>
          <a:blip r:embed="rId3" cstate="screen"/>
          <a:stretch>
            <a:fillRect/>
          </a:stretch>
        </p:blipFill>
        <p:spPr>
          <a:xfrm>
            <a:off x="643908" y="504759"/>
            <a:ext cx="2767372" cy="1584272"/>
          </a:xfrm>
          <a:prstGeom prst="rect">
            <a:avLst/>
          </a:prstGeom>
          <a:noFill/>
          <a:ln>
            <a:noFill/>
          </a:ln>
        </p:spPr>
      </p:pic>
      <p:sp>
        <p:nvSpPr>
          <p:cNvPr id="3" name="TextBox 2"/>
          <p:cNvSpPr txBox="1"/>
          <p:nvPr userDrawn="1"/>
        </p:nvSpPr>
        <p:spPr>
          <a:xfrm>
            <a:off x="646383" y="2383224"/>
            <a:ext cx="5002853" cy="353943"/>
          </a:xfrm>
          <a:prstGeom prst="rect">
            <a:avLst/>
          </a:prstGeom>
          <a:noFill/>
        </p:spPr>
        <p:txBody>
          <a:bodyPr wrap="square" rtlCol="0">
            <a:spAutoFit/>
          </a:bodyPr>
          <a:lstStyle/>
          <a:p>
            <a:pPr defTabSz="914363"/>
            <a:r>
              <a:rPr lang="en-US" sz="1700" spc="-30" dirty="0" smtClean="0">
                <a:gradFill>
                  <a:gsLst>
                    <a:gs pos="0">
                      <a:srgbClr val="FFFFFF"/>
                    </a:gs>
                    <a:gs pos="100000">
                      <a:srgbClr val="FFFFFF"/>
                    </a:gs>
                  </a:gsLst>
                  <a:lin ang="5400000" scaled="0"/>
                </a:gradFill>
              </a:rPr>
              <a:t>JUNE 7-10, 2010 | NEW ORLEANS, LA</a:t>
            </a:r>
            <a:endParaRPr lang="en-US" sz="1700" spc="-30" dirty="0">
              <a:gradFill>
                <a:gsLst>
                  <a:gs pos="0">
                    <a:srgbClr val="FFFFFF"/>
                  </a:gs>
                  <a:gs pos="100000">
                    <a:srgbClr val="FFFFFF"/>
                  </a:gs>
                </a:gsLst>
                <a:lin ang="5400000" scaled="0"/>
              </a:gradFill>
            </a:endParaRPr>
          </a:p>
        </p:txBody>
      </p:sp>
      <p:pic>
        <p:nvPicPr>
          <p:cNvPr id="1026" name="Picture 2" descr="C:\Users\shane\Pictures\Logos\MICROSOFT (brand)\Microsoft corporate logo white.png"/>
          <p:cNvPicPr>
            <a:picLocks noChangeAspect="1" noChangeArrowheads="1"/>
          </p:cNvPicPr>
          <p:nvPr userDrawn="1"/>
        </p:nvPicPr>
        <p:blipFill>
          <a:blip r:embed="rId4" cstate="print"/>
          <a:stretch>
            <a:fillRect/>
          </a:stretch>
        </p:blipFill>
        <p:spPr bwMode="auto">
          <a:xfrm>
            <a:off x="865990" y="5950439"/>
            <a:ext cx="1814176" cy="414561"/>
          </a:xfrm>
          <a:prstGeom prst="rect">
            <a:avLst/>
          </a:prstGeom>
          <a:noFill/>
          <a:ln>
            <a:noFill/>
          </a:ln>
        </p:spPr>
      </p:pic>
    </p:spTree>
    <p:extLst>
      <p:ext uri="{BB962C8B-B14F-4D97-AF65-F5344CB8AC3E}">
        <p14:creationId xmlns:p14="http://schemas.microsoft.com/office/powerpoint/2010/main" val="4123454838"/>
      </p:ext>
    </p:extLst>
  </p:cSld>
  <p:clrMapOvr>
    <a:masterClrMapping/>
  </p:clrMapOvr>
  <p:transition>
    <p:fade/>
  </p:transition>
  <p:timing>
    <p:tnLst>
      <p:par>
        <p:cTn id="1" dur="indefinite" restart="never" nodeType="tmRoot"/>
      </p:par>
    </p:tnLst>
  </p:timing>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p:cSld name="Black Layout - Title and Content">
    <p:bg bwMode="black">
      <p:bgPr>
        <a:solidFill>
          <a:srgbClr val="000000"/>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bwMode="white"/>
        <p:txBody>
          <a:bodyPr/>
          <a:lstStyle>
            <a:lvl1pPr>
              <a:defRPr>
                <a:gradFill flip="none" rotWithShape="1">
                  <a:gsLst>
                    <a:gs pos="0">
                      <a:srgbClr val="FFFFFF"/>
                    </a:gs>
                    <a:gs pos="100000">
                      <a:srgbClr val="FFFFFF"/>
                    </a:gs>
                  </a:gsLst>
                  <a:lin ang="5400000" scaled="0"/>
                  <a:tileRect/>
                </a:gradFill>
              </a:defRPr>
            </a:lvl1pPr>
          </a:lstStyle>
          <a:p>
            <a:r>
              <a:rPr lang="en-US" smtClean="0"/>
              <a:t>Click to edit Master title style</a:t>
            </a:r>
            <a:endParaRPr lang="en-US" dirty="0"/>
          </a:p>
        </p:txBody>
      </p:sp>
      <p:sp>
        <p:nvSpPr>
          <p:cNvPr id="6" name="Text Placeholder 5"/>
          <p:cNvSpPr>
            <a:spLocks noGrp="1"/>
          </p:cNvSpPr>
          <p:nvPr>
            <p:ph type="body" sz="quarter" idx="10"/>
          </p:nvPr>
        </p:nvSpPr>
        <p:spPr bwMode="white">
          <a:xfrm>
            <a:off x="381000" y="987425"/>
            <a:ext cx="8382000" cy="2000548"/>
          </a:xfrm>
        </p:spPr>
        <p:txBody>
          <a:bodyPr/>
          <a:lstStyle>
            <a:lvl1pPr>
              <a:buClr>
                <a:srgbClr val="FFFFFF"/>
              </a:buClr>
              <a:buSzPct val="70000"/>
              <a:buFont typeface="Wingdings" pitchFamily="2" charset="2"/>
              <a:buChar char="l"/>
              <a:defRPr>
                <a:gradFill>
                  <a:gsLst>
                    <a:gs pos="0">
                      <a:srgbClr val="FFFFFF"/>
                    </a:gs>
                    <a:gs pos="86000">
                      <a:srgbClr val="FFFFFF"/>
                    </a:gs>
                  </a:gsLst>
                  <a:lin ang="5400000" scaled="0"/>
                </a:gradFill>
              </a:defRPr>
            </a:lvl1pPr>
            <a:lvl2pPr>
              <a:buClr>
                <a:srgbClr val="FFFFFF"/>
              </a:buClr>
              <a:buSzPct val="70000"/>
              <a:buFont typeface="Wingdings" pitchFamily="2" charset="2"/>
              <a:buChar char="l"/>
              <a:defRPr>
                <a:gradFill>
                  <a:gsLst>
                    <a:gs pos="0">
                      <a:srgbClr val="FFFFFF"/>
                    </a:gs>
                    <a:gs pos="86000">
                      <a:srgbClr val="FFFFFF"/>
                    </a:gs>
                  </a:gsLst>
                  <a:lin ang="5400000" scaled="0"/>
                </a:gradFill>
              </a:defRPr>
            </a:lvl2pPr>
            <a:lvl3pPr>
              <a:buClr>
                <a:srgbClr val="FFFFFF"/>
              </a:buClr>
              <a:buSzPct val="70000"/>
              <a:buFont typeface="Wingdings" pitchFamily="2" charset="2"/>
              <a:buChar char="l"/>
              <a:defRPr>
                <a:gradFill>
                  <a:gsLst>
                    <a:gs pos="0">
                      <a:srgbClr val="FFFFFF"/>
                    </a:gs>
                    <a:gs pos="86000">
                      <a:srgbClr val="FFFFFF"/>
                    </a:gs>
                  </a:gsLst>
                  <a:lin ang="5400000" scaled="0"/>
                </a:gradFill>
              </a:defRPr>
            </a:lvl3pPr>
            <a:lvl4pPr>
              <a:buClr>
                <a:srgbClr val="FFFFFF"/>
              </a:buClr>
              <a:buSzPct val="70000"/>
              <a:buFont typeface="Wingdings" pitchFamily="2" charset="2"/>
              <a:buChar char="l"/>
              <a:defRPr>
                <a:gradFill>
                  <a:gsLst>
                    <a:gs pos="0">
                      <a:srgbClr val="FFFFFF"/>
                    </a:gs>
                    <a:gs pos="86000">
                      <a:srgbClr val="FFFFFF"/>
                    </a:gs>
                  </a:gsLst>
                  <a:lin ang="5400000" scaled="0"/>
                </a:gradFill>
              </a:defRPr>
            </a:lvl4pPr>
            <a:lvl5pPr>
              <a:buClr>
                <a:srgbClr val="FFFFFF"/>
              </a:buClr>
              <a:buSzPct val="70000"/>
              <a:buFont typeface="Wingdings" pitchFamily="2" charset="2"/>
              <a:buChar char="l"/>
              <a:defRPr>
                <a:gradFill>
                  <a:gsLst>
                    <a:gs pos="0">
                      <a:srgbClr val="FFFFFF"/>
                    </a:gs>
                    <a:gs pos="86000">
                      <a:srgbClr val="FFFFFF"/>
                    </a:gs>
                  </a:gsLst>
                  <a:lin ang="5400000" scaled="0"/>
                </a:gra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val="2011160603"/>
      </p:ext>
    </p:extLst>
  </p:cSld>
  <p:clrMapOvr>
    <a:masterClrMapping/>
  </p:clrMapOvr>
  <p:transition>
    <p:fade/>
  </p:transition>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p:cSld name="Black Notes slide Layout">
    <p:bg bwMode="black">
      <p:bgPr>
        <a:solidFill>
          <a:srgbClr val="000000"/>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bwMode="white"/>
        <p:txBody>
          <a:bodyPr/>
          <a:lstStyle>
            <a:lvl1pPr>
              <a:defRPr>
                <a:gradFill>
                  <a:gsLst>
                    <a:gs pos="0">
                      <a:srgbClr val="FFFFFF"/>
                    </a:gs>
                    <a:gs pos="100000">
                      <a:srgbClr val="FFFFFF"/>
                    </a:gs>
                  </a:gsLst>
                  <a:lin ang="5400000" scaled="0"/>
                </a:gradFill>
              </a:defRPr>
            </a:lvl1pPr>
          </a:lstStyle>
          <a:p>
            <a:r>
              <a:rPr lang="en-US" smtClean="0"/>
              <a:t>Click to edit Master title style</a:t>
            </a:r>
            <a:endParaRPr lang="en-US" dirty="0"/>
          </a:p>
        </p:txBody>
      </p:sp>
      <p:sp>
        <p:nvSpPr>
          <p:cNvPr id="6" name="Text Placeholder 5"/>
          <p:cNvSpPr>
            <a:spLocks noGrp="1"/>
          </p:cNvSpPr>
          <p:nvPr>
            <p:ph type="body" sz="quarter" idx="10"/>
          </p:nvPr>
        </p:nvSpPr>
        <p:spPr bwMode="white">
          <a:xfrm>
            <a:off x="381000" y="987425"/>
            <a:ext cx="8382000" cy="2000548"/>
          </a:xfrm>
        </p:spPr>
        <p:txBody>
          <a:bodyPr/>
          <a:lstStyle>
            <a:lvl1pPr>
              <a:buClr>
                <a:srgbClr val="FFFFFF"/>
              </a:buClr>
              <a:buSzPct val="70000"/>
              <a:buFont typeface="Wingdings" pitchFamily="2" charset="2"/>
              <a:buChar char="l"/>
              <a:defRPr>
                <a:gradFill>
                  <a:gsLst>
                    <a:gs pos="0">
                      <a:srgbClr val="FFFFFF"/>
                    </a:gs>
                    <a:gs pos="86000">
                      <a:srgbClr val="FFFFFF"/>
                    </a:gs>
                  </a:gsLst>
                  <a:lin ang="5400000" scaled="0"/>
                </a:gradFill>
              </a:defRPr>
            </a:lvl1pPr>
            <a:lvl2pPr>
              <a:buClr>
                <a:srgbClr val="FFFFFF"/>
              </a:buClr>
              <a:buSzPct val="70000"/>
              <a:buFont typeface="Wingdings" pitchFamily="2" charset="2"/>
              <a:buChar char="l"/>
              <a:defRPr>
                <a:gradFill>
                  <a:gsLst>
                    <a:gs pos="0">
                      <a:srgbClr val="FFFFFF"/>
                    </a:gs>
                    <a:gs pos="86000">
                      <a:srgbClr val="FFFFFF"/>
                    </a:gs>
                  </a:gsLst>
                  <a:lin ang="5400000" scaled="0"/>
                </a:gradFill>
              </a:defRPr>
            </a:lvl2pPr>
            <a:lvl3pPr>
              <a:buClr>
                <a:srgbClr val="FFFFFF"/>
              </a:buClr>
              <a:buSzPct val="70000"/>
              <a:buFont typeface="Wingdings" pitchFamily="2" charset="2"/>
              <a:buChar char="l"/>
              <a:defRPr>
                <a:gradFill>
                  <a:gsLst>
                    <a:gs pos="0">
                      <a:srgbClr val="FFFFFF"/>
                    </a:gs>
                    <a:gs pos="86000">
                      <a:srgbClr val="FFFFFF"/>
                    </a:gs>
                  </a:gsLst>
                  <a:lin ang="5400000" scaled="0"/>
                </a:gradFill>
              </a:defRPr>
            </a:lvl3pPr>
            <a:lvl4pPr>
              <a:buClr>
                <a:srgbClr val="FFFFFF"/>
              </a:buClr>
              <a:buSzPct val="70000"/>
              <a:buFont typeface="Wingdings" pitchFamily="2" charset="2"/>
              <a:buChar char="l"/>
              <a:defRPr>
                <a:gradFill>
                  <a:gsLst>
                    <a:gs pos="0">
                      <a:srgbClr val="FFFFFF"/>
                    </a:gs>
                    <a:gs pos="86000">
                      <a:srgbClr val="FFFFFF"/>
                    </a:gs>
                  </a:gsLst>
                  <a:lin ang="5400000" scaled="0"/>
                </a:gradFill>
              </a:defRPr>
            </a:lvl4pPr>
            <a:lvl5pPr>
              <a:buClr>
                <a:srgbClr val="FFFFFF"/>
              </a:buClr>
              <a:buSzPct val="70000"/>
              <a:buFont typeface="Wingdings" pitchFamily="2" charset="2"/>
              <a:buChar char="l"/>
              <a:defRPr>
                <a:gradFill>
                  <a:gsLst>
                    <a:gs pos="0">
                      <a:srgbClr val="FFFFFF"/>
                    </a:gs>
                    <a:gs pos="86000">
                      <a:srgbClr val="FFFFFF"/>
                    </a:gs>
                  </a:gsLst>
                  <a:lin ang="5400000" scaled="0"/>
                </a:gra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6"/>
          <p:cNvSpPr>
            <a:spLocks noGrp="1"/>
          </p:cNvSpPr>
          <p:nvPr>
            <p:ph type="body" sz="quarter" idx="11"/>
          </p:nvPr>
        </p:nvSpPr>
        <p:spPr>
          <a:xfrm>
            <a:off x="1" y="6238883"/>
            <a:ext cx="9144001" cy="619125"/>
          </a:xfrm>
          <a:solidFill>
            <a:srgbClr val="FFFF99"/>
          </a:solidFill>
        </p:spPr>
        <p:txBody>
          <a:bodyPr wrap="square" lIns="152394" tIns="76197" rIns="152394" bIns="76197" anchor="b" anchorCtr="0">
            <a:noAutofit/>
          </a:bodyPr>
          <a:lstStyle>
            <a:lvl1pPr algn="r">
              <a:buFont typeface="Arial" pitchFamily="34" charset="0"/>
              <a:buNone/>
              <a:defRPr spc="-50" baseline="0">
                <a:gradFill>
                  <a:gsLst>
                    <a:gs pos="0">
                      <a:srgbClr val="000000"/>
                    </a:gs>
                    <a:gs pos="100000">
                      <a:srgbClr val="000000"/>
                    </a:gs>
                  </a:gsLst>
                  <a:lin ang="5400000" scaled="0"/>
                </a:gradFill>
                <a:effectLst/>
                <a:latin typeface="Segoe UI" pitchFamily="34" charset="0"/>
              </a:defRPr>
            </a:lvl1pPr>
          </a:lstStyle>
          <a:p>
            <a:pPr lvl="0"/>
            <a:r>
              <a:rPr lang="en-US" smtClean="0"/>
              <a:t>Click to edit Master text styles</a:t>
            </a:r>
          </a:p>
        </p:txBody>
      </p:sp>
    </p:spTree>
    <p:extLst>
      <p:ext uri="{BB962C8B-B14F-4D97-AF65-F5344CB8AC3E}">
        <p14:creationId xmlns:p14="http://schemas.microsoft.com/office/powerpoint/2010/main" val="3541473738"/>
      </p:ext>
    </p:extLst>
  </p:cSld>
  <p:clrMapOvr>
    <a:masterClrMapping/>
  </p:clrMapOvr>
  <p:transition>
    <p:fade/>
  </p:transition>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Light background developer code-">
    <p:bg bwMode="grayWhite">
      <p:bgPr>
        <a:blipFill dpi="0" rotWithShape="1">
          <a:blip r:embed="rId2" cstate="print">
            <a:lum/>
          </a:blip>
          <a:srcRect/>
          <a:stretch>
            <a:fillRect/>
          </a:stretch>
        </a:blipFill>
        <a:effectLst/>
      </p:bgPr>
    </p:bg>
    <p:spTree>
      <p:nvGrpSpPr>
        <p:cNvPr id="1" name=""/>
        <p:cNvGrpSpPr/>
        <p:nvPr/>
      </p:nvGrpSpPr>
      <p:grpSpPr>
        <a:xfrm>
          <a:off x="0" y="0"/>
          <a:ext cx="0" cy="0"/>
          <a:chOff x="0" y="0"/>
          <a:chExt cx="0" cy="0"/>
        </a:xfrm>
      </p:grpSpPr>
      <p:sp>
        <p:nvSpPr>
          <p:cNvPr id="4" name="Round Single Corner Rectangle 3"/>
          <p:cNvSpPr/>
          <p:nvPr userDrawn="1"/>
        </p:nvSpPr>
        <p:spPr bwMode="auto">
          <a:xfrm flipH="1">
            <a:off x="380993" y="927100"/>
            <a:ext cx="8806959" cy="5728224"/>
          </a:xfrm>
          <a:prstGeom prst="round1Rect">
            <a:avLst>
              <a:gd name="adj" fmla="val 2999"/>
            </a:avLst>
          </a:prstGeom>
          <a:solidFill>
            <a:schemeClr val="tx1"/>
          </a:solidFill>
          <a:ln w="28575">
            <a:gradFill>
              <a:gsLst>
                <a:gs pos="0">
                  <a:schemeClr val="accent2"/>
                </a:gs>
                <a:gs pos="50000">
                  <a:schemeClr val="accent2"/>
                </a:gs>
                <a:gs pos="100000">
                  <a:schemeClr val="tx1">
                    <a:alpha val="0"/>
                  </a:schemeClr>
                </a:gs>
              </a:gsLst>
              <a:lin ang="5400000" scaled="0"/>
            </a:gradFill>
            <a:headEnd type="none" w="med" len="med"/>
            <a:tailEnd type="none" w="med" len="med"/>
          </a:ln>
        </p:spPr>
        <p:style>
          <a:lnRef idx="2">
            <a:schemeClr val="accent5"/>
          </a:lnRef>
          <a:fillRef idx="1">
            <a:schemeClr val="lt1"/>
          </a:fillRef>
          <a:effectRef idx="0">
            <a:schemeClr val="accent5"/>
          </a:effectRef>
          <a:fontRef idx="minor">
            <a:schemeClr val="dk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endParaRPr lang="en-US" sz="2400" dirty="0" smtClean="0">
              <a:gradFill>
                <a:gsLst>
                  <a:gs pos="0">
                    <a:srgbClr val="FFFFFF"/>
                  </a:gs>
                  <a:gs pos="100000">
                    <a:srgbClr val="FFFFFF"/>
                  </a:gs>
                </a:gsLst>
                <a:lin ang="5400000" scaled="0"/>
              </a:gradFill>
            </a:endParaRPr>
          </a:p>
        </p:txBody>
      </p:sp>
      <p:sp>
        <p:nvSpPr>
          <p:cNvPr id="2" name="Title 1"/>
          <p:cNvSpPr>
            <a:spLocks noGrp="1"/>
          </p:cNvSpPr>
          <p:nvPr>
            <p:ph type="title"/>
          </p:nvPr>
        </p:nvSpPr>
        <p:spPr>
          <a:xfrm>
            <a:off x="381000" y="228600"/>
            <a:ext cx="8382000" cy="553998"/>
          </a:xfrm>
        </p:spPr>
        <p:txBody>
          <a:bodyPr/>
          <a:lstStyle/>
          <a:p>
            <a:r>
              <a:rPr lang="en-US" smtClean="0"/>
              <a:t>Click to edit Master title style</a:t>
            </a:r>
            <a:endParaRPr lang="en-US" dirty="0"/>
          </a:p>
        </p:txBody>
      </p:sp>
      <p:sp>
        <p:nvSpPr>
          <p:cNvPr id="5" name="Text Placeholder 4"/>
          <p:cNvSpPr>
            <a:spLocks noGrp="1"/>
          </p:cNvSpPr>
          <p:nvPr>
            <p:ph type="body" sz="quarter" idx="10"/>
          </p:nvPr>
        </p:nvSpPr>
        <p:spPr>
          <a:xfrm>
            <a:off x="555628" y="1143000"/>
            <a:ext cx="8207375" cy="1606594"/>
          </a:xfrm>
        </p:spPr>
        <p:txBody>
          <a:bodyPr/>
          <a:lstStyle>
            <a:lvl1pPr algn="l" defTabSz="914363" rtl="0" eaLnBrk="1" latinLnBrk="0" hangingPunct="1">
              <a:lnSpc>
                <a:spcPct val="80000"/>
              </a:lnSpc>
              <a:spcBef>
                <a:spcPct val="20000"/>
              </a:spcBef>
              <a:buSzPct val="100000"/>
              <a:buFontTx/>
              <a:buNone/>
              <a:defRPr lang="en-US" sz="2800" b="0" kern="1200" dirty="0" smtClean="0">
                <a:solidFill>
                  <a:srgbClr val="000000"/>
                </a:solidFill>
                <a:latin typeface="Consolas" pitchFamily="49" charset="0"/>
                <a:ea typeface="+mn-ea"/>
                <a:cs typeface="Courier New" pitchFamily="49" charset="0"/>
              </a:defRPr>
            </a:lvl1pPr>
            <a:lvl2pPr algn="l" defTabSz="914363" rtl="0" eaLnBrk="1" latinLnBrk="0" hangingPunct="1">
              <a:lnSpc>
                <a:spcPct val="80000"/>
              </a:lnSpc>
              <a:spcBef>
                <a:spcPct val="20000"/>
              </a:spcBef>
              <a:buSzPct val="100000"/>
              <a:buFontTx/>
              <a:buNone/>
              <a:defRPr lang="en-US" sz="2400" b="0" kern="1200" dirty="0" smtClean="0">
                <a:solidFill>
                  <a:srgbClr val="000000"/>
                </a:solidFill>
                <a:latin typeface="Consolas" pitchFamily="49" charset="0"/>
                <a:ea typeface="+mn-ea"/>
                <a:cs typeface="Courier New" pitchFamily="49" charset="0"/>
              </a:defRPr>
            </a:lvl2pPr>
            <a:lvl3pPr algn="l" defTabSz="914363" rtl="0" eaLnBrk="1" latinLnBrk="0" hangingPunct="1">
              <a:lnSpc>
                <a:spcPct val="80000"/>
              </a:lnSpc>
              <a:spcBef>
                <a:spcPct val="20000"/>
              </a:spcBef>
              <a:buSzPct val="100000"/>
              <a:buFontTx/>
              <a:buNone/>
              <a:defRPr lang="en-US" sz="2000" b="0" kern="1200" dirty="0" smtClean="0">
                <a:solidFill>
                  <a:srgbClr val="000000"/>
                </a:solidFill>
                <a:latin typeface="Consolas" pitchFamily="49" charset="0"/>
                <a:ea typeface="+mn-ea"/>
                <a:cs typeface="Courier New" pitchFamily="49" charset="0"/>
              </a:defRPr>
            </a:lvl3pPr>
            <a:lvl4pPr algn="l" defTabSz="914363" rtl="0" eaLnBrk="1" latinLnBrk="0" hangingPunct="1">
              <a:lnSpc>
                <a:spcPct val="80000"/>
              </a:lnSpc>
              <a:spcBef>
                <a:spcPct val="20000"/>
              </a:spcBef>
              <a:buSzPct val="100000"/>
              <a:buFontTx/>
              <a:buNone/>
              <a:defRPr lang="en-US" sz="1800" b="0" kern="1200" dirty="0" smtClean="0">
                <a:solidFill>
                  <a:srgbClr val="000000"/>
                </a:solidFill>
                <a:latin typeface="Consolas" pitchFamily="49" charset="0"/>
                <a:ea typeface="+mn-ea"/>
                <a:cs typeface="Courier New" pitchFamily="49" charset="0"/>
              </a:defRPr>
            </a:lvl4pPr>
            <a:lvl5pPr algn="l" defTabSz="914363" rtl="0" eaLnBrk="1" latinLnBrk="0" hangingPunct="1">
              <a:lnSpc>
                <a:spcPct val="80000"/>
              </a:lnSpc>
              <a:spcBef>
                <a:spcPct val="20000"/>
              </a:spcBef>
              <a:buSzPct val="100000"/>
              <a:buFontTx/>
              <a:buNone/>
              <a:defRPr lang="en-US" sz="1600" b="0" kern="1200" dirty="0">
                <a:solidFill>
                  <a:srgbClr val="000000"/>
                </a:solidFill>
                <a:latin typeface="Consolas" pitchFamily="49" charset="0"/>
                <a:ea typeface="+mn-ea"/>
                <a:cs typeface="Courier New" pitchFamily="49" charset="0"/>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val="1422909112"/>
      </p:ext>
    </p:extLst>
  </p:cSld>
  <p:clrMapOvr>
    <a:masterClrMapping/>
  </p:clrMapOvr>
  <p:transition>
    <p:fade/>
  </p:transition>
  <p:timing>
    <p:tnLst>
      <p:par>
        <p:cTn id="1" dur="indefinite" restart="never" nodeType="tmRoot"/>
      </p:par>
    </p:tnLst>
  </p:timing>
</p:sldLayout>
</file>

<file path=ppt/slideLayouts/slideLayout43.xml><?xml version="1.0" encoding="utf-8"?>
<p:sldLayout xmlns:a="http://schemas.openxmlformats.org/drawingml/2006/main" xmlns:r="http://schemas.openxmlformats.org/officeDocument/2006/relationships" xmlns:p="http://schemas.openxmlformats.org/presentationml/2006/main" type="title" preserve="1">
  <p:cSld name="Title Slide">
    <p:bg>
      <p:bgPr>
        <a:blipFill dpi="0" rotWithShape="1">
          <a:blip r:embed="rId2" cstate="screen">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730255" y="1905010"/>
            <a:ext cx="7681913" cy="1523495"/>
          </a:xfrm>
        </p:spPr>
        <p:txBody>
          <a:bodyPr>
            <a:noAutofit/>
          </a:bodyPr>
          <a:lstStyle>
            <a:lvl1pPr>
              <a:lnSpc>
                <a:spcPct val="90000"/>
              </a:lnSpc>
              <a:defRPr sz="5400">
                <a:ln w="3175">
                  <a:noFill/>
                </a:ln>
                <a:gradFill>
                  <a:gsLst>
                    <a:gs pos="50000">
                      <a:schemeClr val="accent4"/>
                    </a:gs>
                    <a:gs pos="100000">
                      <a:schemeClr val="accent4"/>
                    </a:gs>
                  </a:gsLst>
                  <a:lin ang="5400000" scaled="0"/>
                </a:gradFill>
                <a:effectLst>
                  <a:outerShdw blurRad="38100" dist="38100" dir="2700000" algn="tl">
                    <a:srgbClr val="000000">
                      <a:alpha val="43137"/>
                    </a:srgbClr>
                  </a:outerShdw>
                </a:effectLst>
              </a:defRPr>
            </a:lvl1pPr>
          </a:lstStyle>
          <a:p>
            <a:r>
              <a:rPr lang="en-US" smtClean="0"/>
              <a:t>Click to edit Master title style</a:t>
            </a:r>
            <a:endParaRPr lang="en-US" dirty="0"/>
          </a:p>
        </p:txBody>
      </p:sp>
      <p:sp>
        <p:nvSpPr>
          <p:cNvPr id="3" name="Subtitle 2"/>
          <p:cNvSpPr>
            <a:spLocks noGrp="1"/>
          </p:cNvSpPr>
          <p:nvPr>
            <p:ph type="subTitle" idx="1"/>
          </p:nvPr>
        </p:nvSpPr>
        <p:spPr>
          <a:xfrm>
            <a:off x="730254" y="4344998"/>
            <a:ext cx="7681913" cy="461665"/>
          </a:xfrm>
        </p:spPr>
        <p:txBody>
          <a:bodyPr>
            <a:noAutofit/>
          </a:bodyPr>
          <a:lstStyle>
            <a:lvl1pPr marL="0" indent="0" algn="l">
              <a:lnSpc>
                <a:spcPct val="90000"/>
              </a:lnSpc>
              <a:spcBef>
                <a:spcPts val="0"/>
              </a:spcBef>
              <a:buNone/>
              <a:defRPr>
                <a:gradFill>
                  <a:gsLst>
                    <a:gs pos="50000">
                      <a:schemeClr val="bg1"/>
                    </a:gs>
                    <a:gs pos="100000">
                      <a:schemeClr val="bg1"/>
                    </a:gs>
                  </a:gsLst>
                  <a:lin ang="5400000" scaled="0"/>
                </a:gradFill>
              </a:defRPr>
            </a:lvl1pPr>
            <a:lvl2pPr marL="457182" indent="0" algn="ctr">
              <a:buNone/>
              <a:defRPr>
                <a:solidFill>
                  <a:schemeClr val="tx1">
                    <a:tint val="75000"/>
                  </a:schemeClr>
                </a:solidFill>
              </a:defRPr>
            </a:lvl2pPr>
            <a:lvl3pPr marL="914363" indent="0" algn="ctr">
              <a:buNone/>
              <a:defRPr>
                <a:solidFill>
                  <a:schemeClr val="tx1">
                    <a:tint val="75000"/>
                  </a:schemeClr>
                </a:solidFill>
              </a:defRPr>
            </a:lvl3pPr>
            <a:lvl4pPr marL="1371545" indent="0" algn="ctr">
              <a:buNone/>
              <a:defRPr>
                <a:solidFill>
                  <a:schemeClr val="tx1">
                    <a:tint val="75000"/>
                  </a:schemeClr>
                </a:solidFill>
              </a:defRPr>
            </a:lvl4pPr>
            <a:lvl5pPr marL="1828727" indent="0" algn="ctr">
              <a:buNone/>
              <a:defRPr>
                <a:solidFill>
                  <a:schemeClr val="tx1">
                    <a:tint val="75000"/>
                  </a:schemeClr>
                </a:solidFill>
              </a:defRPr>
            </a:lvl5pPr>
            <a:lvl6pPr marL="2285909" indent="0" algn="ctr">
              <a:buNone/>
              <a:defRPr>
                <a:solidFill>
                  <a:schemeClr val="tx1">
                    <a:tint val="75000"/>
                  </a:schemeClr>
                </a:solidFill>
              </a:defRPr>
            </a:lvl6pPr>
            <a:lvl7pPr marL="2743090" indent="0" algn="ctr">
              <a:buNone/>
              <a:defRPr>
                <a:solidFill>
                  <a:schemeClr val="tx1">
                    <a:tint val="75000"/>
                  </a:schemeClr>
                </a:solidFill>
              </a:defRPr>
            </a:lvl7pPr>
            <a:lvl8pPr marL="3200272" indent="0" algn="ctr">
              <a:buNone/>
              <a:defRPr>
                <a:solidFill>
                  <a:schemeClr val="tx1">
                    <a:tint val="75000"/>
                  </a:schemeClr>
                </a:solidFill>
              </a:defRPr>
            </a:lvl8pPr>
            <a:lvl9pPr marL="3657454" indent="0" algn="ctr">
              <a:buNone/>
              <a:defRPr>
                <a:solidFill>
                  <a:schemeClr val="tx1">
                    <a:tint val="75000"/>
                  </a:schemeClr>
                </a:solidFill>
              </a:defRPr>
            </a:lvl9pPr>
          </a:lstStyle>
          <a:p>
            <a:r>
              <a:rPr lang="en-US" smtClean="0"/>
              <a:t>Click to edit Master subtitle style</a:t>
            </a:r>
            <a:endParaRPr lang="en-US" dirty="0"/>
          </a:p>
        </p:txBody>
      </p:sp>
      <p:cxnSp>
        <p:nvCxnSpPr>
          <p:cNvPr id="12" name="Straight Connector 11"/>
          <p:cNvCxnSpPr/>
          <p:nvPr userDrawn="1"/>
        </p:nvCxnSpPr>
        <p:spPr>
          <a:xfrm rot="10800000">
            <a:off x="730250" y="4148836"/>
            <a:ext cx="8413750" cy="1588"/>
          </a:xfrm>
          <a:prstGeom prst="line">
            <a:avLst/>
          </a:prstGeom>
          <a:ln w="31750">
            <a:solidFill>
              <a:schemeClr val="accent4"/>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895059330"/>
      </p:ext>
    </p:extLst>
  </p:cSld>
  <p:clrMapOvr>
    <a:masterClrMapping/>
  </p:clrMapOvr>
  <p:transition>
    <p:fade/>
  </p:transition>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1_Demo, Video etc. &quot;special&quot; slides">
    <p:bg>
      <p:bgPr>
        <a:blipFill dpi="0" rotWithShape="1">
          <a:blip r:embed="rId2" cstate="screen">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730514" y="649805"/>
            <a:ext cx="7043208" cy="1523494"/>
          </a:xfrm>
        </p:spPr>
        <p:txBody>
          <a:bodyPr anchor="ctr" anchorCtr="0">
            <a:noAutofit/>
          </a:bodyPr>
          <a:lstStyle>
            <a:lvl1pPr>
              <a:lnSpc>
                <a:spcPct val="90000"/>
              </a:lnSpc>
              <a:defRPr sz="5400">
                <a:gradFill>
                  <a:gsLst>
                    <a:gs pos="50000">
                      <a:schemeClr val="accent4"/>
                    </a:gs>
                    <a:gs pos="100000">
                      <a:schemeClr val="accent4"/>
                    </a:gs>
                  </a:gsLst>
                  <a:lin ang="5400000" scaled="0"/>
                </a:gradFill>
                <a:effectLst>
                  <a:outerShdw blurRad="38100" dist="38100" dir="2700000" algn="tl">
                    <a:srgbClr val="000000">
                      <a:alpha val="43137"/>
                    </a:srgbClr>
                  </a:outerShdw>
                </a:effectLst>
              </a:defRPr>
            </a:lvl1pPr>
          </a:lstStyle>
          <a:p>
            <a:r>
              <a:rPr lang="en-US" smtClean="0"/>
              <a:t>Click to edit Master title style</a:t>
            </a:r>
            <a:endParaRPr lang="en-US" dirty="0"/>
          </a:p>
        </p:txBody>
      </p:sp>
      <p:sp>
        <p:nvSpPr>
          <p:cNvPr id="3" name="Subtitle 2"/>
          <p:cNvSpPr>
            <a:spLocks noGrp="1"/>
          </p:cNvSpPr>
          <p:nvPr>
            <p:ph type="subTitle" idx="1"/>
          </p:nvPr>
        </p:nvSpPr>
        <p:spPr>
          <a:xfrm>
            <a:off x="730250" y="4344998"/>
            <a:ext cx="7043208" cy="461665"/>
          </a:xfrm>
        </p:spPr>
        <p:txBody>
          <a:bodyPr>
            <a:noAutofit/>
          </a:bodyPr>
          <a:lstStyle>
            <a:lvl1pPr marL="0" indent="0" algn="l">
              <a:lnSpc>
                <a:spcPct val="90000"/>
              </a:lnSpc>
              <a:spcBef>
                <a:spcPts val="0"/>
              </a:spcBef>
              <a:buNone/>
              <a:defRPr>
                <a:gradFill>
                  <a:gsLst>
                    <a:gs pos="50000">
                      <a:schemeClr val="bg1"/>
                    </a:gs>
                    <a:gs pos="100000">
                      <a:schemeClr val="bg1"/>
                    </a:gs>
                  </a:gsLst>
                  <a:lin ang="5400000" scaled="0"/>
                </a:gradFill>
              </a:defRPr>
            </a:lvl1pPr>
            <a:lvl2pPr marL="457182" indent="0" algn="ctr">
              <a:buNone/>
              <a:defRPr>
                <a:solidFill>
                  <a:schemeClr val="tx1">
                    <a:tint val="75000"/>
                  </a:schemeClr>
                </a:solidFill>
              </a:defRPr>
            </a:lvl2pPr>
            <a:lvl3pPr marL="914363" indent="0" algn="ctr">
              <a:buNone/>
              <a:defRPr>
                <a:solidFill>
                  <a:schemeClr val="tx1">
                    <a:tint val="75000"/>
                  </a:schemeClr>
                </a:solidFill>
              </a:defRPr>
            </a:lvl3pPr>
            <a:lvl4pPr marL="1371545" indent="0" algn="ctr">
              <a:buNone/>
              <a:defRPr>
                <a:solidFill>
                  <a:schemeClr val="tx1">
                    <a:tint val="75000"/>
                  </a:schemeClr>
                </a:solidFill>
              </a:defRPr>
            </a:lvl4pPr>
            <a:lvl5pPr marL="1828727" indent="0" algn="ctr">
              <a:buNone/>
              <a:defRPr>
                <a:solidFill>
                  <a:schemeClr val="tx1">
                    <a:tint val="75000"/>
                  </a:schemeClr>
                </a:solidFill>
              </a:defRPr>
            </a:lvl5pPr>
            <a:lvl6pPr marL="2285909" indent="0" algn="ctr">
              <a:buNone/>
              <a:defRPr>
                <a:solidFill>
                  <a:schemeClr val="tx1">
                    <a:tint val="75000"/>
                  </a:schemeClr>
                </a:solidFill>
              </a:defRPr>
            </a:lvl6pPr>
            <a:lvl7pPr marL="2743090" indent="0" algn="ctr">
              <a:buNone/>
              <a:defRPr>
                <a:solidFill>
                  <a:schemeClr val="tx1">
                    <a:tint val="75000"/>
                  </a:schemeClr>
                </a:solidFill>
              </a:defRPr>
            </a:lvl7pPr>
            <a:lvl8pPr marL="3200272" indent="0" algn="ctr">
              <a:buNone/>
              <a:defRPr>
                <a:solidFill>
                  <a:schemeClr val="tx1">
                    <a:tint val="75000"/>
                  </a:schemeClr>
                </a:solidFill>
              </a:defRPr>
            </a:lvl8pPr>
            <a:lvl9pPr marL="3657454" indent="0" algn="ctr">
              <a:buNone/>
              <a:defRPr>
                <a:solidFill>
                  <a:schemeClr val="tx1">
                    <a:tint val="75000"/>
                  </a:schemeClr>
                </a:solidFill>
              </a:defRPr>
            </a:lvl9pPr>
          </a:lstStyle>
          <a:p>
            <a:r>
              <a:rPr lang="en-US" dirty="0" smtClean="0"/>
              <a:t>Click to edit Master subtitle style</a:t>
            </a:r>
            <a:endParaRPr lang="en-US" dirty="0"/>
          </a:p>
        </p:txBody>
      </p:sp>
      <p:sp>
        <p:nvSpPr>
          <p:cNvPr id="7" name="Text Placeholder 6"/>
          <p:cNvSpPr>
            <a:spLocks noGrp="1"/>
          </p:cNvSpPr>
          <p:nvPr>
            <p:ph type="body" sz="quarter" idx="10" hasCustomPrompt="1"/>
          </p:nvPr>
        </p:nvSpPr>
        <p:spPr>
          <a:xfrm>
            <a:off x="722050" y="2729806"/>
            <a:ext cx="8040951" cy="1384994"/>
          </a:xfrm>
        </p:spPr>
        <p:txBody>
          <a:bodyPr anchor="b" anchorCtr="0">
            <a:noAutofit/>
            <a:scene3d>
              <a:camera prst="orthographicFront"/>
              <a:lightRig rig="flat" dir="t"/>
            </a:scene3d>
            <a:sp3d extrusionH="88900" contourW="2540">
              <a:bevelT w="38100" h="31750"/>
              <a:contourClr>
                <a:srgbClr val="F4A234"/>
              </a:contourClr>
            </a:sp3d>
          </a:bodyPr>
          <a:lstStyle>
            <a:lvl1pPr marL="0" indent="0" algn="r">
              <a:buFont typeface="Arial" pitchFamily="34" charset="0"/>
              <a:buNone/>
              <a:defRPr kumimoji="0" lang="en-US" sz="10000" b="1" i="1" u="none" strike="noStrike" kern="1200" cap="none" spc="-642" normalizeH="0" baseline="0" noProof="0" dirty="0" smtClean="0">
                <a:ln w="11430"/>
                <a:gradFill>
                  <a:gsLst>
                    <a:gs pos="50000">
                      <a:schemeClr val="accent4"/>
                    </a:gs>
                    <a:gs pos="100000">
                      <a:schemeClr val="accent4"/>
                    </a:gs>
                  </a:gsLst>
                  <a:lin ang="5400000" scaled="0"/>
                </a:gradFill>
                <a:effectLst>
                  <a:outerShdw blurRad="50800" dist="39000" dir="5460000" algn="tl">
                    <a:srgbClr val="000000">
                      <a:alpha val="38000"/>
                    </a:srgbClr>
                  </a:outerShdw>
                </a:effectLst>
                <a:uLnTx/>
                <a:uFillTx/>
                <a:latin typeface="Segoe UI" pitchFamily="34" charset="0"/>
                <a:ea typeface="+mn-ea"/>
                <a:cs typeface="+mn-cs"/>
              </a:defRPr>
            </a:lvl1pPr>
          </a:lstStyle>
          <a:p>
            <a:pPr lvl="0"/>
            <a:r>
              <a:rPr lang="en-US" dirty="0" smtClean="0"/>
              <a:t>click to…</a:t>
            </a:r>
          </a:p>
        </p:txBody>
      </p:sp>
      <p:cxnSp>
        <p:nvCxnSpPr>
          <p:cNvPr id="6" name="Straight Connector 5"/>
          <p:cNvCxnSpPr/>
          <p:nvPr userDrawn="1"/>
        </p:nvCxnSpPr>
        <p:spPr>
          <a:xfrm rot="10800000">
            <a:off x="730250" y="4148836"/>
            <a:ext cx="8413750" cy="1588"/>
          </a:xfrm>
          <a:prstGeom prst="line">
            <a:avLst/>
          </a:prstGeom>
          <a:ln w="31750">
            <a:solidFill>
              <a:schemeClr val="accent4"/>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88658724"/>
      </p:ext>
    </p:extLst>
  </p:cSld>
  <p:clrMapOvr>
    <a:masterClrMapping/>
  </p:clrMapOvr>
  <p:transition>
    <p:fade/>
  </p:transition>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p:cSld name="1_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6" name="Text Placeholder 5"/>
          <p:cNvSpPr>
            <a:spLocks noGrp="1"/>
          </p:cNvSpPr>
          <p:nvPr>
            <p:ph type="body" sz="quarter" idx="10"/>
          </p:nvPr>
        </p:nvSpPr>
        <p:spPr>
          <a:xfrm>
            <a:off x="381000" y="1411552"/>
            <a:ext cx="8382000" cy="2203680"/>
          </a:xfrm>
        </p:spPr>
        <p:txBody>
          <a:bodyPr/>
          <a:lstStyle>
            <a:lvl1pPr>
              <a:lnSpc>
                <a:spcPct val="90000"/>
              </a:lnSpc>
              <a:buSzPct val="130000"/>
              <a:buFont typeface="Arial" pitchFamily="34" charset="0"/>
              <a:buChar char="•"/>
              <a:defRPr>
                <a:solidFill>
                  <a:schemeClr val="bg1"/>
                </a:solidFill>
              </a:defRPr>
            </a:lvl1pPr>
            <a:lvl2pPr algn="l" defTabSz="914363" rtl="0" eaLnBrk="1" latinLnBrk="0" hangingPunct="1">
              <a:lnSpc>
                <a:spcPct val="90000"/>
              </a:lnSpc>
              <a:spcBef>
                <a:spcPct val="20000"/>
              </a:spcBef>
              <a:buClr>
                <a:srgbClr val="777777"/>
              </a:buClr>
              <a:buSzPct val="100000"/>
              <a:buFont typeface="Segoe" pitchFamily="34" charset="0"/>
              <a:buChar char="−"/>
              <a:defRPr lang="en-US" sz="2800" kern="1200" dirty="0" smtClean="0">
                <a:solidFill>
                  <a:schemeClr val="bg1"/>
                </a:solidFill>
                <a:latin typeface="+mn-lt"/>
                <a:ea typeface="+mn-ea"/>
                <a:cs typeface="+mn-cs"/>
              </a:defRPr>
            </a:lvl2pPr>
            <a:lvl3pPr algn="l" defTabSz="914363" rtl="0" eaLnBrk="1" latinLnBrk="0" hangingPunct="1">
              <a:lnSpc>
                <a:spcPct val="90000"/>
              </a:lnSpc>
              <a:spcBef>
                <a:spcPct val="20000"/>
              </a:spcBef>
              <a:buClr>
                <a:srgbClr val="777777"/>
              </a:buClr>
              <a:buSzPct val="100000"/>
              <a:buFont typeface="Segoe" pitchFamily="34" charset="0"/>
              <a:buChar char="−"/>
              <a:defRPr lang="en-US" sz="2400" kern="1200" dirty="0" smtClean="0">
                <a:solidFill>
                  <a:schemeClr val="bg1"/>
                </a:solidFill>
                <a:latin typeface="+mn-lt"/>
                <a:ea typeface="+mn-ea"/>
                <a:cs typeface="+mn-cs"/>
              </a:defRPr>
            </a:lvl3pPr>
            <a:lvl4pPr algn="l" defTabSz="914363" rtl="0" eaLnBrk="1" latinLnBrk="0" hangingPunct="1">
              <a:lnSpc>
                <a:spcPct val="90000"/>
              </a:lnSpc>
              <a:spcBef>
                <a:spcPct val="20000"/>
              </a:spcBef>
              <a:buClr>
                <a:srgbClr val="777777"/>
              </a:buClr>
              <a:buSzPct val="100000"/>
              <a:buFont typeface="Segoe" pitchFamily="34" charset="0"/>
              <a:buChar char="−"/>
              <a:defRPr lang="en-US" sz="2400" kern="1200" dirty="0" smtClean="0">
                <a:solidFill>
                  <a:schemeClr val="bg1"/>
                </a:solidFill>
                <a:latin typeface="+mn-lt"/>
                <a:ea typeface="+mn-ea"/>
                <a:cs typeface="+mn-cs"/>
              </a:defRPr>
            </a:lvl4pPr>
            <a:lvl5pPr algn="l" defTabSz="914363" rtl="0" eaLnBrk="1" latinLnBrk="0" hangingPunct="1">
              <a:lnSpc>
                <a:spcPct val="90000"/>
              </a:lnSpc>
              <a:spcBef>
                <a:spcPct val="20000"/>
              </a:spcBef>
              <a:buClr>
                <a:srgbClr val="777777"/>
              </a:buClr>
              <a:buSzPct val="100000"/>
              <a:buFont typeface="Segoe" pitchFamily="34" charset="0"/>
              <a:buChar char="−"/>
              <a:defRPr lang="en-US" sz="2400" kern="1200" dirty="0">
                <a:solidFill>
                  <a:schemeClr val="bg1"/>
                </a:solidFill>
                <a:latin typeface="+mn-lt"/>
                <a:ea typeface="+mn-ea"/>
                <a:cs typeface="+mn-cs"/>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Slide Number Placeholder 4"/>
          <p:cNvSpPr>
            <a:spLocks noGrp="1"/>
          </p:cNvSpPr>
          <p:nvPr>
            <p:ph type="sldNum" sz="quarter" idx="4"/>
          </p:nvPr>
        </p:nvSpPr>
        <p:spPr>
          <a:xfrm>
            <a:off x="6553201" y="635636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9A3EC2C-3867-41F4-9B78-6DE7B55DEC5D}" type="slidenum">
              <a:rPr lang="en-US" smtClean="0">
                <a:solidFill>
                  <a:srgbClr val="444445">
                    <a:tint val="75000"/>
                  </a:srgbClr>
                </a:solidFill>
              </a:rPr>
              <a:pPr/>
              <a:t>‹#›</a:t>
            </a:fld>
            <a:endParaRPr lang="en-US" dirty="0">
              <a:solidFill>
                <a:srgbClr val="444445">
                  <a:tint val="75000"/>
                </a:srgbClr>
              </a:solidFill>
            </a:endParaRPr>
          </a:p>
        </p:txBody>
      </p:sp>
    </p:spTree>
    <p:extLst>
      <p:ext uri="{BB962C8B-B14F-4D97-AF65-F5344CB8AC3E}">
        <p14:creationId xmlns:p14="http://schemas.microsoft.com/office/powerpoint/2010/main" val="3717228439"/>
      </p:ext>
    </p:extLst>
  </p:cSld>
  <p:clrMapOvr>
    <a:masterClrMapping/>
  </p:clrMapOvr>
  <p:transition>
    <p:fade/>
  </p:transition>
</p:sldLayout>
</file>

<file path=ppt/slideLayouts/slideLayout4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a:xfrm>
            <a:off x="381000" y="1412875"/>
            <a:ext cx="8382000" cy="2210862"/>
          </a:xfrm>
        </p:spPr>
        <p:txBody>
          <a:bodyPr/>
          <a:lstStyle>
            <a:lvl1pPr>
              <a:lnSpc>
                <a:spcPct val="90000"/>
              </a:lnSpc>
              <a:defRPr>
                <a:solidFill>
                  <a:schemeClr val="bg1"/>
                </a:solidFill>
              </a:defRPr>
            </a:lvl1pPr>
            <a:lvl2pPr>
              <a:lnSpc>
                <a:spcPct val="90000"/>
              </a:lnSpc>
              <a:defRPr>
                <a:solidFill>
                  <a:schemeClr val="bg1"/>
                </a:solidFill>
              </a:defRPr>
            </a:lvl2pPr>
            <a:lvl3pPr>
              <a:lnSpc>
                <a:spcPct val="90000"/>
              </a:lnSpc>
              <a:defRPr>
                <a:solidFill>
                  <a:schemeClr val="bg1"/>
                </a:solidFill>
              </a:defRPr>
            </a:lvl3pPr>
            <a:lvl4pPr>
              <a:lnSpc>
                <a:spcPct val="90000"/>
              </a:lnSpc>
              <a:defRPr>
                <a:solidFill>
                  <a:schemeClr val="bg1"/>
                </a:solidFill>
              </a:defRPr>
            </a:lvl4pPr>
            <a:lvl5pPr>
              <a:lnSpc>
                <a:spcPct val="90000"/>
              </a:lnSpc>
              <a:defRPr>
                <a:solidFill>
                  <a:schemeClr val="bg1"/>
                </a:solidFill>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Slide Number Placeholder 4"/>
          <p:cNvSpPr>
            <a:spLocks noGrp="1"/>
          </p:cNvSpPr>
          <p:nvPr>
            <p:ph type="sldNum" sz="quarter" idx="4"/>
          </p:nvPr>
        </p:nvSpPr>
        <p:spPr>
          <a:xfrm>
            <a:off x="6553201" y="635636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9A3EC2C-3867-41F4-9B78-6DE7B55DEC5D}" type="slidenum">
              <a:rPr lang="en-US" smtClean="0">
                <a:solidFill>
                  <a:srgbClr val="444445">
                    <a:tint val="75000"/>
                  </a:srgbClr>
                </a:solidFill>
              </a:rPr>
              <a:pPr/>
              <a:t>‹#›</a:t>
            </a:fld>
            <a:endParaRPr lang="en-US" dirty="0">
              <a:solidFill>
                <a:srgbClr val="444445">
                  <a:tint val="75000"/>
                </a:srgbClr>
              </a:solidFill>
            </a:endParaRPr>
          </a:p>
        </p:txBody>
      </p:sp>
    </p:spTree>
    <p:extLst>
      <p:ext uri="{BB962C8B-B14F-4D97-AF65-F5344CB8AC3E}">
        <p14:creationId xmlns:p14="http://schemas.microsoft.com/office/powerpoint/2010/main" val="3768276936"/>
      </p:ext>
    </p:extLst>
  </p:cSld>
  <p:clrMapOvr>
    <a:masterClrMapping/>
  </p:clrMapOvr>
  <p:transition>
    <p:fade/>
  </p:transition>
</p:sldLayout>
</file>

<file path=ppt/slideLayouts/slideLayout4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381001" y="1411558"/>
            <a:ext cx="4114800" cy="2129814"/>
          </a:xfrm>
        </p:spPr>
        <p:txBody>
          <a:bodyPr/>
          <a:lstStyle>
            <a:lvl1pPr marL="339976" indent="-339976">
              <a:lnSpc>
                <a:spcPct val="90000"/>
              </a:lnSpc>
              <a:defRPr sz="2800"/>
            </a:lvl1pPr>
            <a:lvl2pPr marL="673338" indent="-325424">
              <a:lnSpc>
                <a:spcPct val="90000"/>
              </a:lnSpc>
              <a:defRPr sz="2400"/>
            </a:lvl2pPr>
            <a:lvl3pPr marL="953785" indent="-288384">
              <a:lnSpc>
                <a:spcPct val="90000"/>
              </a:lnSpc>
              <a:defRPr sz="2000"/>
            </a:lvl3pPr>
            <a:lvl4pPr marL="1227618" indent="-273833">
              <a:lnSpc>
                <a:spcPct val="90000"/>
              </a:lnSpc>
              <a:defRPr sz="1800"/>
            </a:lvl4pPr>
            <a:lvl5pPr marL="1516002" indent="-280447">
              <a:lnSpc>
                <a:spcPct val="90000"/>
              </a:lnSpc>
              <a:defRPr sz="1800"/>
            </a:lvl5pPr>
            <a:lvl6pPr>
              <a:defRPr sz="1800"/>
            </a:lvl6pPr>
            <a:lvl7pPr>
              <a:defRPr sz="1800"/>
            </a:lvl7pPr>
            <a:lvl8pPr>
              <a:defRPr sz="1800"/>
            </a:lvl8pPr>
            <a:lvl9pPr>
              <a:defRPr sz="18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Content Placeholder 3"/>
          <p:cNvSpPr>
            <a:spLocks noGrp="1"/>
          </p:cNvSpPr>
          <p:nvPr>
            <p:ph sz="half" idx="2"/>
          </p:nvPr>
        </p:nvSpPr>
        <p:spPr>
          <a:xfrm>
            <a:off x="4648200" y="1411558"/>
            <a:ext cx="4114800" cy="2129814"/>
          </a:xfrm>
        </p:spPr>
        <p:txBody>
          <a:bodyPr/>
          <a:lstStyle>
            <a:lvl1pPr marL="347914" indent="-347914">
              <a:lnSpc>
                <a:spcPct val="90000"/>
              </a:lnSpc>
              <a:defRPr sz="2800"/>
            </a:lvl1pPr>
            <a:lvl2pPr marL="673338" indent="-339976">
              <a:lnSpc>
                <a:spcPct val="90000"/>
              </a:lnSpc>
              <a:defRPr sz="2400"/>
            </a:lvl2pPr>
            <a:lvl3pPr marL="961722" indent="-302936">
              <a:lnSpc>
                <a:spcPct val="90000"/>
              </a:lnSpc>
              <a:defRPr sz="2000"/>
            </a:lvl3pPr>
            <a:lvl4pPr marL="1227618" indent="-265896">
              <a:lnSpc>
                <a:spcPct val="90000"/>
              </a:lnSpc>
              <a:defRPr sz="1800"/>
            </a:lvl4pPr>
            <a:lvl5pPr marL="1516002" indent="-273833">
              <a:lnSpc>
                <a:spcPct val="90000"/>
              </a:lnSpc>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Slide Number Placeholder 4"/>
          <p:cNvSpPr>
            <a:spLocks noGrp="1"/>
          </p:cNvSpPr>
          <p:nvPr>
            <p:ph type="sldNum" sz="quarter" idx="4"/>
          </p:nvPr>
        </p:nvSpPr>
        <p:spPr>
          <a:xfrm>
            <a:off x="6553201" y="635636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9A3EC2C-3867-41F4-9B78-6DE7B55DEC5D}" type="slidenum">
              <a:rPr lang="en-US" smtClean="0">
                <a:solidFill>
                  <a:srgbClr val="444445">
                    <a:tint val="75000"/>
                  </a:srgbClr>
                </a:solidFill>
              </a:rPr>
              <a:pPr/>
              <a:t>‹#›</a:t>
            </a:fld>
            <a:endParaRPr lang="en-US" dirty="0">
              <a:solidFill>
                <a:srgbClr val="444445">
                  <a:tint val="75000"/>
                </a:srgbClr>
              </a:solidFill>
            </a:endParaRPr>
          </a:p>
        </p:txBody>
      </p:sp>
    </p:spTree>
    <p:extLst>
      <p:ext uri="{BB962C8B-B14F-4D97-AF65-F5344CB8AC3E}">
        <p14:creationId xmlns:p14="http://schemas.microsoft.com/office/powerpoint/2010/main" val="1737683658"/>
      </p:ext>
    </p:extLst>
  </p:cSld>
  <p:clrMapOvr>
    <a:masterClrMapping/>
  </p:clrMapOvr>
  <p:transition>
    <p:fade/>
  </p:transition>
</p:sldLayout>
</file>

<file path=ppt/slideLayouts/slideLayout4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dirty="0"/>
          </a:p>
        </p:txBody>
      </p:sp>
      <p:sp>
        <p:nvSpPr>
          <p:cNvPr id="3" name="Text Placeholder 2"/>
          <p:cNvSpPr>
            <a:spLocks noGrp="1"/>
          </p:cNvSpPr>
          <p:nvPr>
            <p:ph type="body" idx="1"/>
          </p:nvPr>
        </p:nvSpPr>
        <p:spPr>
          <a:xfrm>
            <a:off x="381001" y="1411562"/>
            <a:ext cx="4114800" cy="692497"/>
          </a:xfrm>
        </p:spPr>
        <p:txBody>
          <a:bodyPr anchor="b"/>
          <a:lstStyle>
            <a:lvl1pPr marL="0" indent="0">
              <a:lnSpc>
                <a:spcPct val="90000"/>
              </a:lnSpc>
              <a:spcBef>
                <a:spcPts val="0"/>
              </a:spcBef>
              <a:buNone/>
              <a:defRPr sz="2500" b="1"/>
            </a:lvl1pPr>
            <a:lvl2pPr marL="457182" indent="0">
              <a:buNone/>
              <a:defRPr sz="2000" b="1"/>
            </a:lvl2pPr>
            <a:lvl3pPr marL="914363" indent="0">
              <a:buNone/>
              <a:defRPr sz="1800" b="1"/>
            </a:lvl3pPr>
            <a:lvl4pPr marL="1371545" indent="0">
              <a:buNone/>
              <a:defRPr sz="1600" b="1"/>
            </a:lvl4pPr>
            <a:lvl5pPr marL="1828727" indent="0">
              <a:buNone/>
              <a:defRPr sz="1600" b="1"/>
            </a:lvl5pPr>
            <a:lvl6pPr marL="2285909" indent="0">
              <a:buNone/>
              <a:defRPr sz="1600" b="1"/>
            </a:lvl6pPr>
            <a:lvl7pPr marL="2743090" indent="0">
              <a:buNone/>
              <a:defRPr sz="1600" b="1"/>
            </a:lvl7pPr>
            <a:lvl8pPr marL="3200272" indent="0">
              <a:buNone/>
              <a:defRPr sz="1600" b="1"/>
            </a:lvl8pPr>
            <a:lvl9pPr marL="3657454"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381001" y="2174879"/>
            <a:ext cx="4114800" cy="1855893"/>
          </a:xfrm>
        </p:spPr>
        <p:txBody>
          <a:bodyPr/>
          <a:lstStyle>
            <a:lvl1pPr marL="281770" indent="-281770">
              <a:defRPr sz="2300"/>
            </a:lvl1pPr>
            <a:lvl2pPr marL="562218" indent="-265896">
              <a:defRPr sz="2000"/>
            </a:lvl2pPr>
            <a:lvl3pPr marL="813562" indent="-243407">
              <a:defRPr sz="1800"/>
            </a:lvl3pPr>
            <a:lvl4pPr marL="1050354" indent="-228856">
              <a:defRPr sz="1700"/>
            </a:lvl4pPr>
            <a:lvl5pPr marL="1279210" indent="-206367">
              <a:defRPr sz="17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4645986" y="1411562"/>
            <a:ext cx="4117019" cy="692497"/>
          </a:xfrm>
        </p:spPr>
        <p:txBody>
          <a:bodyPr anchor="b"/>
          <a:lstStyle>
            <a:lvl1pPr marL="0" indent="0">
              <a:lnSpc>
                <a:spcPct val="90000"/>
              </a:lnSpc>
              <a:spcBef>
                <a:spcPts val="0"/>
              </a:spcBef>
              <a:buNone/>
              <a:defRPr sz="2500" b="1"/>
            </a:lvl1pPr>
            <a:lvl2pPr marL="457182" indent="0">
              <a:buNone/>
              <a:defRPr sz="2000" b="1"/>
            </a:lvl2pPr>
            <a:lvl3pPr marL="914363" indent="0">
              <a:buNone/>
              <a:defRPr sz="1800" b="1"/>
            </a:lvl3pPr>
            <a:lvl4pPr marL="1371545" indent="0">
              <a:buNone/>
              <a:defRPr sz="1600" b="1"/>
            </a:lvl4pPr>
            <a:lvl5pPr marL="1828727" indent="0">
              <a:buNone/>
              <a:defRPr sz="1600" b="1"/>
            </a:lvl5pPr>
            <a:lvl6pPr marL="2285909" indent="0">
              <a:buNone/>
              <a:defRPr sz="1600" b="1"/>
            </a:lvl6pPr>
            <a:lvl7pPr marL="2743090" indent="0">
              <a:buNone/>
              <a:defRPr sz="1600" b="1"/>
            </a:lvl7pPr>
            <a:lvl8pPr marL="3200272" indent="0">
              <a:buNone/>
              <a:defRPr sz="1600" b="1"/>
            </a:lvl8pPr>
            <a:lvl9pPr marL="3657454"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6" y="2174879"/>
            <a:ext cx="4117974" cy="1855893"/>
          </a:xfrm>
        </p:spPr>
        <p:txBody>
          <a:bodyPr/>
          <a:lstStyle>
            <a:lvl1pPr marL="296321" indent="-296321">
              <a:defRPr sz="2300"/>
            </a:lvl1pPr>
            <a:lvl2pPr marL="570155" indent="-273833">
              <a:defRPr sz="2000"/>
            </a:lvl2pPr>
            <a:lvl3pPr marL="821499" indent="-244730">
              <a:defRPr sz="1800"/>
            </a:lvl3pPr>
            <a:lvl4pPr marL="1050354" indent="-236793">
              <a:defRPr sz="1700"/>
            </a:lvl4pPr>
            <a:lvl5pPr marL="1279210" indent="-220919">
              <a:defRPr sz="17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Slide Number Placeholder 4"/>
          <p:cNvSpPr>
            <a:spLocks noGrp="1"/>
          </p:cNvSpPr>
          <p:nvPr>
            <p:ph type="sldNum" sz="quarter" idx="10"/>
          </p:nvPr>
        </p:nvSpPr>
        <p:spPr>
          <a:xfrm>
            <a:off x="6553201" y="635636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9A3EC2C-3867-41F4-9B78-6DE7B55DEC5D}" type="slidenum">
              <a:rPr lang="en-US" smtClean="0">
                <a:solidFill>
                  <a:srgbClr val="444445">
                    <a:tint val="75000"/>
                  </a:srgbClr>
                </a:solidFill>
              </a:rPr>
              <a:pPr/>
              <a:t>‹#›</a:t>
            </a:fld>
            <a:endParaRPr lang="en-US" dirty="0">
              <a:solidFill>
                <a:srgbClr val="444445">
                  <a:tint val="75000"/>
                </a:srgbClr>
              </a:solidFill>
            </a:endParaRPr>
          </a:p>
        </p:txBody>
      </p:sp>
    </p:spTree>
    <p:extLst>
      <p:ext uri="{BB962C8B-B14F-4D97-AF65-F5344CB8AC3E}">
        <p14:creationId xmlns:p14="http://schemas.microsoft.com/office/powerpoint/2010/main" val="3047486266"/>
      </p:ext>
    </p:extLst>
  </p:cSld>
  <p:clrMapOvr>
    <a:masterClrMapping/>
  </p:clrMapOvr>
  <p:transition>
    <p:fade/>
  </p:transition>
</p:sldLayout>
</file>

<file path=ppt/slideLayouts/slideLayout4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chemeClr val="accent4"/>
                </a:solidFill>
              </a:defRPr>
            </a:lvl1pPr>
          </a:lstStyle>
          <a:p>
            <a:r>
              <a:rPr lang="en-US" dirty="0" smtClean="0"/>
              <a:t>Click to edit Master title style</a:t>
            </a:r>
            <a:endParaRPr lang="en-US" dirty="0"/>
          </a:p>
        </p:txBody>
      </p:sp>
      <p:sp>
        <p:nvSpPr>
          <p:cNvPr id="3" name="Slide Number Placeholder 4"/>
          <p:cNvSpPr>
            <a:spLocks noGrp="1"/>
          </p:cNvSpPr>
          <p:nvPr>
            <p:ph type="sldNum" sz="quarter" idx="4"/>
          </p:nvPr>
        </p:nvSpPr>
        <p:spPr>
          <a:xfrm>
            <a:off x="6553201" y="635636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9A3EC2C-3867-41F4-9B78-6DE7B55DEC5D}" type="slidenum">
              <a:rPr lang="en-US" smtClean="0">
                <a:solidFill>
                  <a:srgbClr val="444445">
                    <a:tint val="75000"/>
                  </a:srgbClr>
                </a:solidFill>
              </a:rPr>
              <a:pPr/>
              <a:t>‹#›</a:t>
            </a:fld>
            <a:endParaRPr lang="en-US" dirty="0">
              <a:solidFill>
                <a:srgbClr val="444445">
                  <a:tint val="75000"/>
                </a:srgbClr>
              </a:solidFill>
            </a:endParaRPr>
          </a:p>
        </p:txBody>
      </p:sp>
    </p:spTree>
    <p:extLst>
      <p:ext uri="{BB962C8B-B14F-4D97-AF65-F5344CB8AC3E}">
        <p14:creationId xmlns:p14="http://schemas.microsoft.com/office/powerpoint/2010/main" val="2709887013"/>
      </p:ext>
    </p:extLst>
  </p:cSld>
  <p:clrMapOvr>
    <a:masterClrMapping/>
  </p:clrMapOvr>
  <p:transition>
    <p:fade/>
  </p:transition>
</p:sldLayout>
</file>

<file path=ppt/slideLayouts/slideLayout5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Slide Number Placeholder 4"/>
          <p:cNvSpPr>
            <a:spLocks noGrp="1"/>
          </p:cNvSpPr>
          <p:nvPr>
            <p:ph type="sldNum" sz="quarter" idx="4"/>
          </p:nvPr>
        </p:nvSpPr>
        <p:spPr>
          <a:xfrm>
            <a:off x="6553201" y="635636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9A3EC2C-3867-41F4-9B78-6DE7B55DEC5D}" type="slidenum">
              <a:rPr lang="en-US" smtClean="0">
                <a:solidFill>
                  <a:srgbClr val="444445">
                    <a:tint val="75000"/>
                  </a:srgbClr>
                </a:solidFill>
              </a:rPr>
              <a:pPr/>
              <a:t>‹#›</a:t>
            </a:fld>
            <a:endParaRPr lang="en-US" dirty="0">
              <a:solidFill>
                <a:srgbClr val="444445">
                  <a:tint val="75000"/>
                </a:srgbClr>
              </a:solidFill>
            </a:endParaRPr>
          </a:p>
        </p:txBody>
      </p:sp>
    </p:spTree>
    <p:extLst>
      <p:ext uri="{BB962C8B-B14F-4D97-AF65-F5344CB8AC3E}">
        <p14:creationId xmlns:p14="http://schemas.microsoft.com/office/powerpoint/2010/main" val="597207312"/>
      </p:ext>
    </p:extLst>
  </p:cSld>
  <p:clrMapOvr>
    <a:masterClrMapping/>
  </p:clrMapOvr>
  <p:transition>
    <p:fade/>
  </p:transition>
</p:sldLayout>
</file>

<file path=ppt/slideLayouts/slideLayout51.xml><?xml version="1.0" encoding="utf-8"?>
<p:sldLayout xmlns:a="http://schemas.openxmlformats.org/drawingml/2006/main" xmlns:r="http://schemas.openxmlformats.org/officeDocument/2006/relationships" xmlns:p="http://schemas.openxmlformats.org/presentationml/2006/main" preserve="1">
  <p:cSld name="2_Title and Content">
    <p:bg bwMode="black">
      <p:bgPr>
        <a:solidFill>
          <a:schemeClr val="tx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bwMode="white"/>
        <p:txBody>
          <a:bodyPr/>
          <a:lstStyle>
            <a:lvl1pPr>
              <a:defRPr>
                <a:gradFill>
                  <a:gsLst>
                    <a:gs pos="50000">
                      <a:schemeClr val="bg1"/>
                    </a:gs>
                    <a:gs pos="100000">
                      <a:schemeClr val="bg1"/>
                    </a:gs>
                  </a:gsLst>
                  <a:lin ang="5400000" scaled="0"/>
                </a:gradFill>
              </a:defRPr>
            </a:lvl1pPr>
          </a:lstStyle>
          <a:p>
            <a:r>
              <a:rPr lang="en-US" smtClean="0"/>
              <a:t>Click to edit Master title style</a:t>
            </a:r>
            <a:endParaRPr lang="en-US" dirty="0"/>
          </a:p>
        </p:txBody>
      </p:sp>
      <p:sp>
        <p:nvSpPr>
          <p:cNvPr id="6" name="Text Placeholder 5"/>
          <p:cNvSpPr>
            <a:spLocks noGrp="1"/>
          </p:cNvSpPr>
          <p:nvPr>
            <p:ph type="body" sz="quarter" idx="10"/>
          </p:nvPr>
        </p:nvSpPr>
        <p:spPr bwMode="white">
          <a:xfrm>
            <a:off x="381000" y="1411553"/>
            <a:ext cx="8382000" cy="2200602"/>
          </a:xfrm>
        </p:spPr>
        <p:txBody>
          <a:bodyPr/>
          <a:lstStyle>
            <a:lvl1pPr>
              <a:buClr>
                <a:srgbClr val="FFFFFF"/>
              </a:buClr>
              <a:buSzPct val="70000"/>
              <a:buFont typeface="Wingdings" pitchFamily="2" charset="2"/>
              <a:buChar char="l"/>
              <a:defRPr>
                <a:gradFill>
                  <a:gsLst>
                    <a:gs pos="50000">
                      <a:schemeClr val="bg1"/>
                    </a:gs>
                    <a:gs pos="100000">
                      <a:schemeClr val="bg1"/>
                    </a:gs>
                  </a:gsLst>
                  <a:lin ang="5400000" scaled="0"/>
                </a:gradFill>
              </a:defRPr>
            </a:lvl1pPr>
            <a:lvl2pPr>
              <a:buClr>
                <a:srgbClr val="FFFFFF"/>
              </a:buClr>
              <a:buSzPct val="70000"/>
              <a:buFont typeface="Wingdings" pitchFamily="2" charset="2"/>
              <a:buChar char="l"/>
              <a:defRPr>
                <a:gradFill>
                  <a:gsLst>
                    <a:gs pos="50000">
                      <a:schemeClr val="bg1"/>
                    </a:gs>
                    <a:gs pos="100000">
                      <a:schemeClr val="bg1"/>
                    </a:gs>
                  </a:gsLst>
                  <a:lin ang="5400000" scaled="0"/>
                </a:gradFill>
              </a:defRPr>
            </a:lvl2pPr>
            <a:lvl3pPr>
              <a:buClr>
                <a:srgbClr val="FFFFFF"/>
              </a:buClr>
              <a:buSzPct val="70000"/>
              <a:buFont typeface="Wingdings" pitchFamily="2" charset="2"/>
              <a:buChar char="l"/>
              <a:defRPr>
                <a:gradFill>
                  <a:gsLst>
                    <a:gs pos="50000">
                      <a:schemeClr val="bg1"/>
                    </a:gs>
                    <a:gs pos="100000">
                      <a:schemeClr val="bg1"/>
                    </a:gs>
                  </a:gsLst>
                  <a:lin ang="5400000" scaled="0"/>
                </a:gradFill>
              </a:defRPr>
            </a:lvl3pPr>
            <a:lvl4pPr>
              <a:buClr>
                <a:srgbClr val="FFFFFF"/>
              </a:buClr>
              <a:buSzPct val="70000"/>
              <a:buFont typeface="Wingdings" pitchFamily="2" charset="2"/>
              <a:buChar char="l"/>
              <a:defRPr>
                <a:gradFill>
                  <a:gsLst>
                    <a:gs pos="50000">
                      <a:schemeClr val="bg1"/>
                    </a:gs>
                    <a:gs pos="100000">
                      <a:schemeClr val="bg1"/>
                    </a:gs>
                  </a:gsLst>
                  <a:lin ang="5400000" scaled="0"/>
                </a:gradFill>
              </a:defRPr>
            </a:lvl4pPr>
            <a:lvl5pPr>
              <a:buClr>
                <a:srgbClr val="FFFFFF"/>
              </a:buClr>
              <a:buSzPct val="70000"/>
              <a:buFont typeface="Wingdings" pitchFamily="2" charset="2"/>
              <a:buChar char="l"/>
              <a:defRPr>
                <a:gradFill>
                  <a:gsLst>
                    <a:gs pos="50000">
                      <a:schemeClr val="bg1"/>
                    </a:gs>
                    <a:gs pos="100000">
                      <a:schemeClr val="bg1"/>
                    </a:gs>
                  </a:gsLst>
                  <a:lin ang="5400000" scaled="0"/>
                </a:gradFill>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Slide Number Placeholder 4"/>
          <p:cNvSpPr>
            <a:spLocks noGrp="1"/>
          </p:cNvSpPr>
          <p:nvPr>
            <p:ph type="sldNum" sz="quarter" idx="4"/>
          </p:nvPr>
        </p:nvSpPr>
        <p:spPr>
          <a:xfrm>
            <a:off x="6553201" y="635636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9A3EC2C-3867-41F4-9B78-6DE7B55DEC5D}" type="slidenum">
              <a:rPr lang="en-US" smtClean="0">
                <a:solidFill>
                  <a:srgbClr val="444445">
                    <a:tint val="75000"/>
                  </a:srgbClr>
                </a:solidFill>
              </a:rPr>
              <a:pPr/>
              <a:t>‹#›</a:t>
            </a:fld>
            <a:endParaRPr lang="en-US" dirty="0">
              <a:solidFill>
                <a:srgbClr val="444445">
                  <a:tint val="75000"/>
                </a:srgbClr>
              </a:solidFill>
            </a:endParaRPr>
          </a:p>
        </p:txBody>
      </p:sp>
    </p:spTree>
    <p:extLst>
      <p:ext uri="{BB962C8B-B14F-4D97-AF65-F5344CB8AC3E}">
        <p14:creationId xmlns:p14="http://schemas.microsoft.com/office/powerpoint/2010/main" val="3755237964"/>
      </p:ext>
    </p:extLst>
  </p:cSld>
  <p:clrMapOvr>
    <a:masterClrMapping/>
  </p:clrMapOvr>
  <p:transition>
    <p:fade/>
  </p:transition>
</p:sldLayout>
</file>

<file path=ppt/slideLayouts/slideLayout52.xml><?xml version="1.0" encoding="utf-8"?>
<p:sldLayout xmlns:a="http://schemas.openxmlformats.org/drawingml/2006/main" xmlns:r="http://schemas.openxmlformats.org/officeDocument/2006/relationships" xmlns:p="http://schemas.openxmlformats.org/presentationml/2006/main" userDrawn="1">
  <p:cSld name="Stacked_Content">
    <p:spTree>
      <p:nvGrpSpPr>
        <p:cNvPr id="1" name=""/>
        <p:cNvGrpSpPr/>
        <p:nvPr/>
      </p:nvGrpSpPr>
      <p:grpSpPr>
        <a:xfrm>
          <a:off x="0" y="0"/>
          <a:ext cx="0" cy="0"/>
          <a:chOff x="0" y="0"/>
          <a:chExt cx="0" cy="0"/>
        </a:xfrm>
      </p:grpSpPr>
      <p:sp>
        <p:nvSpPr>
          <p:cNvPr id="2" name="Title 1"/>
          <p:cNvSpPr>
            <a:spLocks noGrp="1"/>
          </p:cNvSpPr>
          <p:nvPr>
            <p:ph type="title"/>
          </p:nvPr>
        </p:nvSpPr>
        <p:spPr/>
        <p:txBody>
          <a:bodyPr rtlCol="0" anchor="ctr"/>
          <a:lstStyle/>
          <a:p>
            <a:r>
              <a:rPr lang="en-US" dirty="0"/>
              <a:t>Click to edit Master title </a:t>
            </a:r>
            <a:r>
              <a:rPr lang="en-US" dirty="0" smtClean="0"/>
              <a:t>style</a:t>
            </a:r>
            <a:endParaRPr lang="en-US" dirty="0"/>
          </a:p>
        </p:txBody>
      </p:sp>
      <p:sp>
        <p:nvSpPr>
          <p:cNvPr id="3" name="Content Placeholder 2"/>
          <p:cNvSpPr>
            <a:spLocks noGrp="1"/>
          </p:cNvSpPr>
          <p:nvPr>
            <p:ph idx="1"/>
          </p:nvPr>
        </p:nvSpPr>
        <p:spPr>
          <a:xfrm>
            <a:off x="366714" y="4191010"/>
            <a:ext cx="8410575" cy="1800493"/>
          </a:xfrm>
        </p:spPr>
        <p:txBody>
          <a:bodyPr rtlCol="0"/>
          <a:lstStyle>
            <a:lvl1pPr>
              <a:defRPr sz="2000">
                <a:solidFill>
                  <a:schemeClr val="bg1"/>
                </a:solidFill>
              </a:defRPr>
            </a:lvl1pPr>
            <a:lvl2pPr>
              <a:defRPr sz="1800">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2"/>
          <p:cNvSpPr>
            <a:spLocks noGrp="1"/>
          </p:cNvSpPr>
          <p:nvPr>
            <p:ph idx="10"/>
          </p:nvPr>
        </p:nvSpPr>
        <p:spPr>
          <a:xfrm>
            <a:off x="366714" y="1463048"/>
            <a:ext cx="8410575" cy="1800493"/>
          </a:xfrm>
        </p:spPr>
        <p:txBody>
          <a:bodyPr rtlCol="0"/>
          <a:lstStyle>
            <a:lvl1pPr>
              <a:defRPr sz="2000">
                <a:solidFill>
                  <a:schemeClr val="bg1"/>
                </a:solidFill>
              </a:defRPr>
            </a:lvl1pPr>
            <a:lvl2pPr>
              <a:defRPr sz="1800">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Slide Number Placeholder 4"/>
          <p:cNvSpPr>
            <a:spLocks noGrp="1"/>
          </p:cNvSpPr>
          <p:nvPr>
            <p:ph type="sldNum" sz="quarter" idx="4"/>
          </p:nvPr>
        </p:nvSpPr>
        <p:spPr>
          <a:xfrm>
            <a:off x="6553201" y="635636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9A3EC2C-3867-41F4-9B78-6DE7B55DEC5D}" type="slidenum">
              <a:rPr lang="en-US" smtClean="0">
                <a:solidFill>
                  <a:srgbClr val="444445">
                    <a:tint val="75000"/>
                  </a:srgbClr>
                </a:solidFill>
              </a:rPr>
              <a:pPr/>
              <a:t>‹#›</a:t>
            </a:fld>
            <a:endParaRPr lang="en-US" dirty="0">
              <a:solidFill>
                <a:srgbClr val="444445">
                  <a:tint val="75000"/>
                </a:srgbClr>
              </a:solidFill>
            </a:endParaRPr>
          </a:p>
        </p:txBody>
      </p:sp>
    </p:spTree>
    <p:extLst>
      <p:ext uri="{BB962C8B-B14F-4D97-AF65-F5344CB8AC3E}">
        <p14:creationId xmlns:p14="http://schemas.microsoft.com/office/powerpoint/2010/main" val="1483105188"/>
      </p:ext>
    </p:extLst>
  </p:cSld>
  <p:clrMapOvr>
    <a:masterClrMapping/>
  </p:clrMapOvr>
  <p:transition>
    <p:fade/>
  </p:transition>
  <p:timing>
    <p:tnLst>
      <p:par>
        <p:cTn id="1" dur="indefinite" restart="never" nodeType="tmRoot"/>
      </p:par>
    </p:tnLst>
  </p:timing>
</p:sldLayout>
</file>

<file path=ppt/slideLayouts/slideLayout53.xml><?xml version="1.0" encoding="utf-8"?>
<p:sldLayout xmlns:a="http://schemas.openxmlformats.org/drawingml/2006/main" xmlns:r="http://schemas.openxmlformats.org/officeDocument/2006/relationships" xmlns:p="http://schemas.openxmlformats.org/presentationml/2006/main" userDrawn="1">
  <p:cSld name="2_Title and Content_alt">
    <p:bg>
      <p:bgPr>
        <a:blipFill dpi="0" rotWithShape="1">
          <a:blip r:embed="rId2" cstate="print">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381000" y="228610"/>
            <a:ext cx="8382000" cy="664797"/>
          </a:xfrm>
        </p:spPr>
        <p:txBody>
          <a:bodyPr/>
          <a:lstStyle/>
          <a:p>
            <a:r>
              <a:rPr lang="en-US" smtClean="0"/>
              <a:t>Click to edit Master title style</a:t>
            </a:r>
            <a:endParaRPr lang="en-US" dirty="0"/>
          </a:p>
        </p:txBody>
      </p:sp>
      <p:sp>
        <p:nvSpPr>
          <p:cNvPr id="5" name="Text Placeholder 4"/>
          <p:cNvSpPr>
            <a:spLocks noGrp="1"/>
          </p:cNvSpPr>
          <p:nvPr>
            <p:ph type="body" sz="quarter" idx="10"/>
          </p:nvPr>
        </p:nvSpPr>
        <p:spPr>
          <a:xfrm>
            <a:off x="381000" y="989013"/>
            <a:ext cx="8382000" cy="1945148"/>
          </a:xfrm>
        </p:spPr>
        <p:txBody>
          <a:bodyPr/>
          <a:lstStyle>
            <a:lvl1pPr>
              <a:defRPr sz="2800"/>
            </a:lvl1pPr>
            <a:lvl2pPr>
              <a:defRPr sz="2600"/>
            </a:lvl2pPr>
            <a:lvl4pPr>
              <a:defRPr sz="2200"/>
            </a:lvl4pPr>
            <a:lvl5pPr>
              <a:defRPr sz="2000"/>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val="2783223485"/>
      </p:ext>
    </p:extLst>
  </p:cSld>
  <p:clrMapOvr>
    <a:masterClrMapping/>
  </p:clrMapOvr>
  <p:transition>
    <p:fade/>
  </p:transition>
  <p:timing>
    <p:tnLst>
      <p:par>
        <p:cTn id="1" dur="indefinite" restart="never" nodeType="tmRoot"/>
      </p:par>
    </p:tnLst>
  </p:timing>
</p:sldLayout>
</file>

<file path=ppt/slideLayouts/slideLayout54.xml><?xml version="1.0" encoding="utf-8"?>
<p:sldLayout xmlns:a="http://schemas.openxmlformats.org/drawingml/2006/main" xmlns:r="http://schemas.openxmlformats.org/officeDocument/2006/relationships" xmlns:p="http://schemas.openxmlformats.org/presentationml/2006/main" userDrawn="1">
  <p:cSld name="Custom Layout">
    <p:bg bwMode="grayWhite">
      <p:bgPr>
        <a:blipFill dpi="0" rotWithShape="1">
          <a:blip r:embed="rId2" cstate="print">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911510745"/>
      </p:ext>
    </p:extLst>
  </p:cSld>
  <p:clrMapOvr>
    <a:masterClrMapping/>
  </p:clrMapOvr>
  <p:transition>
    <p:fade/>
  </p:transition>
  <p:timing>
    <p:tnLst>
      <p:par>
        <p:cTn id="1" dur="indefinite" restart="never" nodeType="tmRoot"/>
      </p:par>
    </p:tnLst>
  </p:timing>
</p:sldLayout>
</file>

<file path=ppt/slideLayouts/slideLayout55.xml><?xml version="1.0" encoding="utf-8"?>
<p:sldLayout xmlns:a="http://schemas.openxmlformats.org/drawingml/2006/main" xmlns:r="http://schemas.openxmlformats.org/officeDocument/2006/relationships" xmlns:p="http://schemas.openxmlformats.org/presentationml/2006/main" userDrawn="1">
  <p:cSld name="Thank you Close">
    <p:spTree>
      <p:nvGrpSpPr>
        <p:cNvPr id="1" name=""/>
        <p:cNvGrpSpPr/>
        <p:nvPr/>
      </p:nvGrpSpPr>
      <p:grpSpPr>
        <a:xfrm>
          <a:off x="0" y="0"/>
          <a:ext cx="0" cy="0"/>
          <a:chOff x="0" y="0"/>
          <a:chExt cx="0" cy="0"/>
        </a:xfrm>
      </p:grpSpPr>
      <p:pic>
        <p:nvPicPr>
          <p:cNvPr id="3" name="Picture 9" descr="S:\White_Whale\1-01107-DeborahZiegenhorn\sf_art\PNGs\101107_handshake_color.png"/>
          <p:cNvPicPr>
            <a:picLocks noChangeAspect="1" noChangeArrowheads="1"/>
          </p:cNvPicPr>
          <p:nvPr userDrawn="1"/>
        </p:nvPicPr>
        <p:blipFill>
          <a:blip r:embed="rId2" cstate="print">
            <a:duotone>
              <a:prstClr val="black"/>
              <a:srgbClr val="D9C3A5">
                <a:tint val="50000"/>
                <a:satMod val="180000"/>
              </a:srgbClr>
            </a:duotone>
          </a:blip>
          <a:srcRect r="6247"/>
          <a:stretch>
            <a:fillRect/>
          </a:stretch>
        </p:blipFill>
        <p:spPr bwMode="auto">
          <a:xfrm>
            <a:off x="3737456" y="498764"/>
            <a:ext cx="5406544" cy="5749636"/>
          </a:xfrm>
          <a:prstGeom prst="rect">
            <a:avLst/>
          </a:prstGeom>
          <a:noFill/>
        </p:spPr>
      </p:pic>
      <p:sp>
        <p:nvSpPr>
          <p:cNvPr id="4" name="Text Placeholder 4"/>
          <p:cNvSpPr txBox="1">
            <a:spLocks/>
          </p:cNvSpPr>
          <p:nvPr userDrawn="1"/>
        </p:nvSpPr>
        <p:spPr>
          <a:xfrm>
            <a:off x="33869" y="4010576"/>
            <a:ext cx="9110132" cy="1329595"/>
          </a:xfrm>
          <a:prstGeom prst="rect">
            <a:avLst/>
          </a:prstGeom>
        </p:spPr>
        <p:txBody>
          <a:bodyPr/>
          <a:lstStyle/>
          <a:p>
            <a:pPr indent="-396875" algn="ctr" defTabSz="914363" fontAlgn="base">
              <a:lnSpc>
                <a:spcPct val="90000"/>
              </a:lnSpc>
              <a:spcBef>
                <a:spcPct val="0"/>
              </a:spcBef>
              <a:spcAft>
                <a:spcPct val="0"/>
              </a:spcAft>
              <a:buClr>
                <a:srgbClr val="EEECE1"/>
              </a:buClr>
              <a:buSzPct val="95000"/>
              <a:buFont typeface="Arial" pitchFamily="34" charset="0"/>
              <a:buNone/>
              <a:defRPr/>
            </a:pPr>
            <a:r>
              <a:rPr lang="en-US" sz="13800" spc="-150" dirty="0">
                <a:ln w="3175">
                  <a:noFill/>
                </a:ln>
                <a:gradFill flip="none" rotWithShape="1">
                  <a:gsLst>
                    <a:gs pos="0">
                      <a:srgbClr val="DCDCDC">
                        <a:alpha val="25000"/>
                      </a:srgbClr>
                    </a:gs>
                    <a:gs pos="36000">
                      <a:srgbClr val="CCCCCC">
                        <a:alpha val="25000"/>
                      </a:srgbClr>
                    </a:gs>
                    <a:gs pos="86000">
                      <a:srgbClr val="8A8A8A">
                        <a:alpha val="25000"/>
                      </a:srgbClr>
                    </a:gs>
                  </a:gsLst>
                  <a:lin ang="16200000" scaled="0"/>
                  <a:tileRect/>
                </a:gradFill>
                <a:latin typeface="Arial" charset="0"/>
                <a:cs typeface="Arial" charset="0"/>
              </a:rPr>
              <a:t>Thank you</a:t>
            </a:r>
          </a:p>
        </p:txBody>
      </p:sp>
      <p:sp>
        <p:nvSpPr>
          <p:cNvPr id="5" name="Text Placeholder 4"/>
          <p:cNvSpPr txBox="1">
            <a:spLocks/>
          </p:cNvSpPr>
          <p:nvPr userDrawn="1"/>
        </p:nvSpPr>
        <p:spPr>
          <a:xfrm>
            <a:off x="1664277" y="3626751"/>
            <a:ext cx="6747891" cy="1592744"/>
          </a:xfrm>
          <a:prstGeom prst="rect">
            <a:avLst/>
          </a:prstGeom>
        </p:spPr>
        <p:txBody>
          <a:bodyPr lIns="0" tIns="0" rIns="0" bIns="0" anchor="b">
            <a:spAutoFit/>
            <a:scene3d>
              <a:camera prst="orthographicFront"/>
              <a:lightRig rig="flat" dir="t"/>
            </a:scene3d>
            <a:sp3d>
              <a:extrusionClr>
                <a:srgbClr val="000000"/>
              </a:extrusionClr>
              <a:contourClr>
                <a:srgbClr val="2D8499"/>
              </a:contourClr>
            </a:sp3d>
          </a:bodyPr>
          <a:lstStyle/>
          <a:p>
            <a:pPr algn="r" defTabSz="1095332" fontAlgn="base">
              <a:lnSpc>
                <a:spcPct val="90000"/>
              </a:lnSpc>
              <a:spcBef>
                <a:spcPct val="0"/>
              </a:spcBef>
              <a:spcAft>
                <a:spcPct val="0"/>
              </a:spcAft>
              <a:buClr>
                <a:srgbClr val="EEECE1"/>
              </a:buClr>
              <a:buSzPct val="95000"/>
              <a:buFont typeface="Arial" pitchFamily="34" charset="0"/>
              <a:buNone/>
              <a:defRPr/>
            </a:pPr>
            <a:r>
              <a:rPr lang="en-US" sz="11500" spc="-150" dirty="0">
                <a:ln w="3175">
                  <a:noFill/>
                </a:ln>
                <a:gradFill flip="none" rotWithShape="1">
                  <a:gsLst>
                    <a:gs pos="0">
                      <a:srgbClr val="FFFFB9"/>
                    </a:gs>
                    <a:gs pos="40000">
                      <a:srgbClr val="FFFF99"/>
                    </a:gs>
                    <a:gs pos="79000">
                      <a:srgbClr val="F8801C">
                        <a:alpha val="84000"/>
                      </a:srgbClr>
                    </a:gs>
                  </a:gsLst>
                  <a:lin ang="5400000" scaled="1"/>
                  <a:tileRect/>
                </a:gradFill>
                <a:effectLst>
                  <a:outerShdw blurRad="50800" dist="38100" dir="2700000" algn="tl" rotWithShape="0">
                    <a:prstClr val="black">
                      <a:alpha val="40000"/>
                    </a:prstClr>
                  </a:outerShdw>
                </a:effectLst>
                <a:latin typeface="Arial" charset="0"/>
                <a:cs typeface="Arial" charset="0"/>
              </a:rPr>
              <a:t>Thank you</a:t>
            </a:r>
          </a:p>
        </p:txBody>
      </p:sp>
    </p:spTree>
    <p:extLst>
      <p:ext uri="{BB962C8B-B14F-4D97-AF65-F5344CB8AC3E}">
        <p14:creationId xmlns:p14="http://schemas.microsoft.com/office/powerpoint/2010/main" val="2251968671"/>
      </p:ext>
    </p:extLst>
  </p:cSld>
  <p:clrMapOvr>
    <a:masterClrMapping/>
  </p:clrMapOvr>
  <p:transition>
    <p:fade/>
  </p:transition>
</p:sldLayout>
</file>

<file path=ppt/slideLayouts/slideLayout56.xml><?xml version="1.0" encoding="utf-8"?>
<p:sldLayout xmlns:a="http://schemas.openxmlformats.org/drawingml/2006/main" xmlns:r="http://schemas.openxmlformats.org/officeDocument/2006/relationships" xmlns:p="http://schemas.openxmlformats.org/presentationml/2006/main" userDrawn="1">
  <p:cSld name="2_Demo, Video etc. &quot;special&quot; slides">
    <p:bg bwMode="blackGray">
      <p:bgPr>
        <a:blipFill dpi="0" rotWithShape="1">
          <a:blip r:embed="rId2" cstate="print">
            <a:lum/>
          </a:blip>
          <a:srcRect/>
          <a:stretch>
            <a:fillRect l="-4000" r="-4000"/>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730252" y="1617664"/>
            <a:ext cx="7681325" cy="600242"/>
          </a:xfrm>
        </p:spPr>
        <p:txBody>
          <a:bodyPr vert="horz" wrap="square" lIns="0" tIns="0" rIns="0" bIns="0" rtlCol="0" anchor="t">
            <a:noAutofit/>
          </a:bodyPr>
          <a:lstStyle>
            <a:lvl1pPr algn="l" defTabSz="914363" rtl="0" eaLnBrk="1" latinLnBrk="0" hangingPunct="1">
              <a:lnSpc>
                <a:spcPct val="90000"/>
              </a:lnSpc>
              <a:spcBef>
                <a:spcPct val="0"/>
              </a:spcBef>
              <a:buNone/>
              <a:defRPr lang="en-US" sz="4000" b="0" kern="1200" cap="none" spc="-150" baseline="0" dirty="0">
                <a:ln w="3175">
                  <a:noFill/>
                </a:ln>
                <a:gradFill flip="none" rotWithShape="1">
                  <a:gsLst>
                    <a:gs pos="0">
                      <a:schemeClr val="tx1"/>
                    </a:gs>
                    <a:gs pos="86000">
                      <a:schemeClr val="tx1"/>
                    </a:gs>
                  </a:gsLst>
                  <a:lin ang="5400000" scaled="0"/>
                  <a:tileRect/>
                </a:gradFill>
                <a:effectLst/>
                <a:latin typeface="+mj-lt"/>
                <a:ea typeface="+mn-ea"/>
                <a:cs typeface="Arial" charset="0"/>
              </a:defRPr>
            </a:lvl1pPr>
          </a:lstStyle>
          <a:p>
            <a:r>
              <a:rPr lang="en-US" smtClean="0"/>
              <a:t>Click to edit Master title style</a:t>
            </a:r>
            <a:endParaRPr lang="en-US" dirty="0"/>
          </a:p>
        </p:txBody>
      </p:sp>
      <p:sp>
        <p:nvSpPr>
          <p:cNvPr id="3" name="Subtitle 2"/>
          <p:cNvSpPr>
            <a:spLocks noGrp="1"/>
          </p:cNvSpPr>
          <p:nvPr>
            <p:ph type="subTitle" idx="1"/>
          </p:nvPr>
        </p:nvSpPr>
        <p:spPr>
          <a:xfrm>
            <a:off x="730252" y="2227645"/>
            <a:ext cx="7681325" cy="917203"/>
          </a:xfrm>
        </p:spPr>
        <p:txBody>
          <a:bodyPr vert="horz" wrap="square" lIns="0" tIns="0" rIns="0" bIns="0" rtlCol="0" anchor="t">
            <a:noAutofit/>
          </a:bodyPr>
          <a:lstStyle>
            <a:lvl1pPr marL="0" indent="0" algn="l" defTabSz="914363" rtl="0" eaLnBrk="1" latinLnBrk="0" hangingPunct="1">
              <a:lnSpc>
                <a:spcPct val="100000"/>
              </a:lnSpc>
              <a:spcBef>
                <a:spcPts val="0"/>
              </a:spcBef>
              <a:buSzPct val="100000"/>
              <a:buFontTx/>
              <a:buNone/>
              <a:defRPr lang="en-US" sz="2000" kern="1200" dirty="0">
                <a:gradFill>
                  <a:gsLst>
                    <a:gs pos="0">
                      <a:schemeClr val="accent4"/>
                    </a:gs>
                    <a:gs pos="86000">
                      <a:schemeClr val="accent4"/>
                    </a:gs>
                  </a:gsLst>
                  <a:lin ang="5400000" scaled="0"/>
                </a:gradFill>
                <a:latin typeface="+mj-lt"/>
                <a:ea typeface="+mn-ea"/>
                <a:cs typeface="+mn-cs"/>
              </a:defRPr>
            </a:lvl1pPr>
            <a:lvl2pPr marL="457182" indent="0" algn="ctr">
              <a:buNone/>
              <a:defRPr>
                <a:solidFill>
                  <a:schemeClr val="tx1">
                    <a:tint val="75000"/>
                  </a:schemeClr>
                </a:solidFill>
              </a:defRPr>
            </a:lvl2pPr>
            <a:lvl3pPr marL="914363" indent="0" algn="ctr">
              <a:buNone/>
              <a:defRPr>
                <a:solidFill>
                  <a:schemeClr val="tx1">
                    <a:tint val="75000"/>
                  </a:schemeClr>
                </a:solidFill>
              </a:defRPr>
            </a:lvl3pPr>
            <a:lvl4pPr marL="1371545" indent="0" algn="ctr">
              <a:buNone/>
              <a:defRPr>
                <a:solidFill>
                  <a:schemeClr val="tx1">
                    <a:tint val="75000"/>
                  </a:schemeClr>
                </a:solidFill>
              </a:defRPr>
            </a:lvl4pPr>
            <a:lvl5pPr marL="1828727" indent="0" algn="ctr">
              <a:buNone/>
              <a:defRPr>
                <a:solidFill>
                  <a:schemeClr val="tx1">
                    <a:tint val="75000"/>
                  </a:schemeClr>
                </a:solidFill>
              </a:defRPr>
            </a:lvl5pPr>
            <a:lvl6pPr marL="2285909" indent="0" algn="ctr">
              <a:buNone/>
              <a:defRPr>
                <a:solidFill>
                  <a:schemeClr val="tx1">
                    <a:tint val="75000"/>
                  </a:schemeClr>
                </a:solidFill>
              </a:defRPr>
            </a:lvl6pPr>
            <a:lvl7pPr marL="2743090" indent="0" algn="ctr">
              <a:buNone/>
              <a:defRPr>
                <a:solidFill>
                  <a:schemeClr val="tx1">
                    <a:tint val="75000"/>
                  </a:schemeClr>
                </a:solidFill>
              </a:defRPr>
            </a:lvl7pPr>
            <a:lvl8pPr marL="3200272" indent="0" algn="ctr">
              <a:buNone/>
              <a:defRPr>
                <a:solidFill>
                  <a:schemeClr val="tx1">
                    <a:tint val="75000"/>
                  </a:schemeClr>
                </a:solidFill>
              </a:defRPr>
            </a:lvl8pPr>
            <a:lvl9pPr marL="3657454" indent="0" algn="ctr">
              <a:buNone/>
              <a:defRPr>
                <a:solidFill>
                  <a:schemeClr val="tx1">
                    <a:tint val="75000"/>
                  </a:schemeClr>
                </a:solidFill>
              </a:defRPr>
            </a:lvl9pPr>
          </a:lstStyle>
          <a:p>
            <a:r>
              <a:rPr lang="en-US" smtClean="0"/>
              <a:t>Click to edit Master subtitle style</a:t>
            </a:r>
            <a:endParaRPr lang="en-US" dirty="0"/>
          </a:p>
        </p:txBody>
      </p:sp>
      <p:sp>
        <p:nvSpPr>
          <p:cNvPr id="7" name="Text Placeholder 6"/>
          <p:cNvSpPr>
            <a:spLocks noGrp="1"/>
          </p:cNvSpPr>
          <p:nvPr>
            <p:ph type="body" sz="quarter" idx="10" hasCustomPrompt="1"/>
          </p:nvPr>
        </p:nvSpPr>
        <p:spPr>
          <a:xfrm>
            <a:off x="846443" y="5761524"/>
            <a:ext cx="7690114" cy="1384994"/>
          </a:xfrm>
        </p:spPr>
        <p:txBody>
          <a:bodyPr anchor="t" anchorCtr="0">
            <a:noAutofit/>
            <a:scene3d>
              <a:camera prst="orthographicFront"/>
              <a:lightRig rig="flat" dir="t"/>
            </a:scene3d>
            <a:sp3d>
              <a:contourClr>
                <a:schemeClr val="tx2"/>
              </a:contourClr>
            </a:sp3d>
          </a:bodyPr>
          <a:lstStyle>
            <a:lvl1pPr marL="0" indent="0" algn="r">
              <a:buFont typeface="Arial" pitchFamily="34" charset="0"/>
              <a:buNone/>
              <a:defRPr kumimoji="0" lang="en-US" sz="6600" b="0" i="0" u="none" strike="noStrike" kern="1200" cap="none" spc="0" normalizeH="0" baseline="0" noProof="0" dirty="0" smtClean="0">
                <a:ln w="11430"/>
                <a:gradFill>
                  <a:gsLst>
                    <a:gs pos="0">
                      <a:schemeClr val="tx1"/>
                    </a:gs>
                    <a:gs pos="100000">
                      <a:schemeClr val="tx1"/>
                    </a:gs>
                  </a:gsLst>
                  <a:lin ang="5400000" scaled="0"/>
                </a:gradFill>
                <a:effectLst/>
                <a:uLnTx/>
                <a:uFillTx/>
                <a:latin typeface="+mj-lt"/>
                <a:ea typeface="+mn-ea"/>
                <a:cs typeface="+mn-cs"/>
              </a:defRPr>
            </a:lvl1pPr>
          </a:lstStyle>
          <a:p>
            <a:pPr lvl="0"/>
            <a:r>
              <a:rPr lang="en-US" dirty="0" smtClean="0"/>
              <a:t>CLICK TO…</a:t>
            </a:r>
          </a:p>
        </p:txBody>
      </p:sp>
    </p:spTree>
    <p:extLst>
      <p:ext uri="{BB962C8B-B14F-4D97-AF65-F5344CB8AC3E}">
        <p14:creationId xmlns:p14="http://schemas.microsoft.com/office/powerpoint/2010/main" val="3728651204"/>
      </p:ext>
    </p:extLst>
  </p:cSld>
  <p:clrMapOvr>
    <a:masterClrMapping/>
  </p:clrMapOvr>
  <p:transition>
    <p:fade/>
  </p:transition>
  <p:timing>
    <p:tnLst>
      <p:par>
        <p:cTn id="1" dur="indefinite" restart="never" nodeType="tmRoot"/>
      </p:par>
    </p:tnLst>
  </p:timing>
</p:sldLayout>
</file>

<file path=ppt/slideLayouts/slideLayout57.xml><?xml version="1.0" encoding="utf-8"?>
<p:sldLayout xmlns:a="http://schemas.openxmlformats.org/drawingml/2006/main" xmlns:r="http://schemas.openxmlformats.org/officeDocument/2006/relationships" xmlns:p="http://schemas.openxmlformats.org/presentationml/2006/main" userDrawn="1">
  <p:cSld name="1_Custom Layout">
    <p:bg bwMode="ltGray">
      <p:bgPr>
        <a:solidFill>
          <a:schemeClr val="bg1"/>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334793364"/>
      </p:ext>
    </p:extLst>
  </p:cSld>
  <p:clrMapOvr>
    <a:masterClrMapping/>
  </p:clrMapOvr>
  <p:transition>
    <p:fade/>
  </p:transition>
  <p:timing>
    <p:tnLst>
      <p:par>
        <p:cTn id="1" dur="indefinite" restart="never" nodeType="tmRoot"/>
      </p:par>
    </p:tnLst>
  </p:timing>
</p:sldLayout>
</file>

<file path=ppt/slideLayouts/slideLayout58.xml><?xml version="1.0" encoding="utf-8"?>
<p:sldLayout xmlns:a="http://schemas.openxmlformats.org/drawingml/2006/main" xmlns:r="http://schemas.openxmlformats.org/officeDocument/2006/relationships" xmlns:p="http://schemas.openxmlformats.org/presentationml/2006/main" userDrawn="1">
  <p:cSld name="3_Demo, Video etc. &quot;special&quot; slides">
    <p:bg>
      <p:bgPr>
        <a:blipFill dpi="0" rotWithShape="0">
          <a:blip r:embed="rId2" cstate="print"/>
          <a:srcRect/>
          <a:stretch>
            <a:fillRect/>
          </a:stretch>
        </a:blipFill>
        <a:effectLst/>
      </p:bgPr>
    </p:bg>
    <p:spTree>
      <p:nvGrpSpPr>
        <p:cNvPr id="1" name=""/>
        <p:cNvGrpSpPr/>
        <p:nvPr/>
      </p:nvGrpSpPr>
      <p:grpSpPr>
        <a:xfrm>
          <a:off x="0" y="0"/>
          <a:ext cx="0" cy="0"/>
          <a:chOff x="0" y="0"/>
          <a:chExt cx="0" cy="0"/>
        </a:xfrm>
      </p:grpSpPr>
      <p:pic>
        <p:nvPicPr>
          <p:cNvPr id="5" name="Picture 2" descr="\\server3\Restrict\FTP_Root\Clients\White_Whale\7-20683_TechEd_Europe_Template\TechEd_Europe_Keynote_Template\SFP_Art\PNG\TechEd_Europe_2010_Logo.png"/>
          <p:cNvPicPr>
            <a:picLocks noChangeAspect="1" noChangeArrowheads="1"/>
          </p:cNvPicPr>
          <p:nvPr userDrawn="1"/>
        </p:nvPicPr>
        <p:blipFill>
          <a:blip r:embed="rId3" cstate="print"/>
          <a:srcRect/>
          <a:stretch>
            <a:fillRect/>
          </a:stretch>
        </p:blipFill>
        <p:spPr bwMode="auto">
          <a:xfrm>
            <a:off x="322744" y="5178428"/>
            <a:ext cx="1999580" cy="1249363"/>
          </a:xfrm>
          <a:prstGeom prst="rect">
            <a:avLst/>
          </a:prstGeom>
          <a:noFill/>
          <a:ln w="9525">
            <a:noFill/>
            <a:miter lim="800000"/>
            <a:headEnd/>
            <a:tailEnd/>
          </a:ln>
        </p:spPr>
      </p:pic>
      <p:sp>
        <p:nvSpPr>
          <p:cNvPr id="2" name="Title 1"/>
          <p:cNvSpPr>
            <a:spLocks noGrp="1"/>
          </p:cNvSpPr>
          <p:nvPr>
            <p:ph type="ctrTitle"/>
          </p:nvPr>
        </p:nvSpPr>
        <p:spPr>
          <a:xfrm>
            <a:off x="1417214" y="477203"/>
            <a:ext cx="6120575" cy="1523494"/>
          </a:xfrm>
        </p:spPr>
        <p:txBody>
          <a:bodyPr anchor="ctr" anchorCtr="0">
            <a:noAutofit/>
          </a:bodyPr>
          <a:lstStyle>
            <a:lvl1pPr>
              <a:lnSpc>
                <a:spcPct val="90000"/>
              </a:lnSpc>
              <a:defRPr sz="4800"/>
            </a:lvl1pPr>
          </a:lstStyle>
          <a:p>
            <a:r>
              <a:rPr lang="en-US" smtClean="0"/>
              <a:t>Click to edit Master title style</a:t>
            </a:r>
            <a:endParaRPr lang="en-US" dirty="0"/>
          </a:p>
        </p:txBody>
      </p:sp>
      <p:sp>
        <p:nvSpPr>
          <p:cNvPr id="3" name="Subtitle 2"/>
          <p:cNvSpPr>
            <a:spLocks noGrp="1"/>
          </p:cNvSpPr>
          <p:nvPr>
            <p:ph type="subTitle" idx="1"/>
          </p:nvPr>
        </p:nvSpPr>
        <p:spPr>
          <a:xfrm>
            <a:off x="1417214" y="2303501"/>
            <a:ext cx="6994363" cy="461665"/>
          </a:xfrm>
        </p:spPr>
        <p:txBody>
          <a:bodyPr>
            <a:noAutofit/>
          </a:bodyPr>
          <a:lstStyle>
            <a:lvl1pPr marL="0" indent="0" algn="l">
              <a:lnSpc>
                <a:spcPct val="90000"/>
              </a:lnSpc>
              <a:spcBef>
                <a:spcPts val="0"/>
              </a:spcBef>
              <a:buNone/>
              <a:defRPr sz="2800">
                <a:gradFill>
                  <a:gsLst>
                    <a:gs pos="0">
                      <a:schemeClr val="tx1"/>
                    </a:gs>
                    <a:gs pos="86000">
                      <a:schemeClr val="tx1"/>
                    </a:gs>
                  </a:gsLst>
                  <a:lin ang="5400000" scaled="0"/>
                </a:gradFill>
              </a:defRPr>
            </a:lvl1pPr>
            <a:lvl2pPr marL="457182" indent="0" algn="ctr">
              <a:buNone/>
              <a:defRPr>
                <a:solidFill>
                  <a:schemeClr val="tx1">
                    <a:tint val="75000"/>
                  </a:schemeClr>
                </a:solidFill>
              </a:defRPr>
            </a:lvl2pPr>
            <a:lvl3pPr marL="914363" indent="0" algn="ctr">
              <a:buNone/>
              <a:defRPr>
                <a:solidFill>
                  <a:schemeClr val="tx1">
                    <a:tint val="75000"/>
                  </a:schemeClr>
                </a:solidFill>
              </a:defRPr>
            </a:lvl3pPr>
            <a:lvl4pPr marL="1371545" indent="0" algn="ctr">
              <a:buNone/>
              <a:defRPr>
                <a:solidFill>
                  <a:schemeClr val="tx1">
                    <a:tint val="75000"/>
                  </a:schemeClr>
                </a:solidFill>
              </a:defRPr>
            </a:lvl4pPr>
            <a:lvl5pPr marL="1828727" indent="0" algn="ctr">
              <a:buNone/>
              <a:defRPr>
                <a:solidFill>
                  <a:schemeClr val="tx1">
                    <a:tint val="75000"/>
                  </a:schemeClr>
                </a:solidFill>
              </a:defRPr>
            </a:lvl5pPr>
            <a:lvl6pPr marL="2285909" indent="0" algn="ctr">
              <a:buNone/>
              <a:defRPr>
                <a:solidFill>
                  <a:schemeClr val="tx1">
                    <a:tint val="75000"/>
                  </a:schemeClr>
                </a:solidFill>
              </a:defRPr>
            </a:lvl6pPr>
            <a:lvl7pPr marL="2743090" indent="0" algn="ctr">
              <a:buNone/>
              <a:defRPr>
                <a:solidFill>
                  <a:schemeClr val="tx1">
                    <a:tint val="75000"/>
                  </a:schemeClr>
                </a:solidFill>
              </a:defRPr>
            </a:lvl7pPr>
            <a:lvl8pPr marL="3200272" indent="0" algn="ctr">
              <a:buNone/>
              <a:defRPr>
                <a:solidFill>
                  <a:schemeClr val="tx1">
                    <a:tint val="75000"/>
                  </a:schemeClr>
                </a:solidFill>
              </a:defRPr>
            </a:lvl8pPr>
            <a:lvl9pPr marL="3657454" indent="0" algn="ctr">
              <a:buNone/>
              <a:defRPr>
                <a:solidFill>
                  <a:schemeClr val="tx1">
                    <a:tint val="75000"/>
                  </a:schemeClr>
                </a:solidFill>
              </a:defRPr>
            </a:lvl9pPr>
          </a:lstStyle>
          <a:p>
            <a:r>
              <a:rPr lang="en-US" smtClean="0"/>
              <a:t>Click to edit Master subtitle style</a:t>
            </a:r>
            <a:endParaRPr lang="en-US" dirty="0"/>
          </a:p>
        </p:txBody>
      </p:sp>
      <p:sp>
        <p:nvSpPr>
          <p:cNvPr id="7" name="Text Placeholder 6"/>
          <p:cNvSpPr>
            <a:spLocks noGrp="1"/>
          </p:cNvSpPr>
          <p:nvPr>
            <p:ph type="body" sz="quarter" idx="10"/>
          </p:nvPr>
        </p:nvSpPr>
        <p:spPr>
          <a:xfrm>
            <a:off x="366575" y="3914364"/>
            <a:ext cx="8386799" cy="1378644"/>
          </a:xfrm>
        </p:spPr>
        <p:txBody>
          <a:bodyPr anchor="t" anchorCtr="0">
            <a:noAutofit/>
            <a:scene3d>
              <a:camera prst="orthographicFront"/>
              <a:lightRig rig="flat" dir="t"/>
            </a:scene3d>
            <a:sp3d>
              <a:contourClr>
                <a:schemeClr val="tx2"/>
              </a:contourClr>
            </a:sp3d>
          </a:bodyPr>
          <a:lstStyle>
            <a:lvl1pPr marL="0" indent="0" algn="l">
              <a:buFont typeface="Arial" pitchFamily="34" charset="0"/>
              <a:buNone/>
              <a:defRPr kumimoji="0" lang="en-US" sz="9600" b="0" i="1" u="none" strike="noStrike" kern="1200" cap="none" spc="-642" normalizeH="0" baseline="0" noProof="0" dirty="0" smtClean="0">
                <a:ln w="11430"/>
                <a:gradFill>
                  <a:gsLst>
                    <a:gs pos="0">
                      <a:schemeClr val="tx1"/>
                    </a:gs>
                    <a:gs pos="88000">
                      <a:schemeClr val="tx1"/>
                    </a:gs>
                  </a:gsLst>
                  <a:lin ang="5400000"/>
                </a:gradFill>
                <a:effectLst/>
                <a:uLnTx/>
                <a:uFillTx/>
                <a:latin typeface="Segoe Light" pitchFamily="34" charset="0"/>
                <a:ea typeface="+mn-ea"/>
                <a:cs typeface="+mn-cs"/>
              </a:defRPr>
            </a:lvl1pPr>
          </a:lstStyle>
          <a:p>
            <a:pPr lvl="0"/>
            <a:r>
              <a:rPr lang="en-US" dirty="0" smtClean="0"/>
              <a:t>Click to edit Master text styles</a:t>
            </a:r>
          </a:p>
        </p:txBody>
      </p:sp>
    </p:spTree>
    <p:extLst>
      <p:ext uri="{BB962C8B-B14F-4D97-AF65-F5344CB8AC3E}">
        <p14:creationId xmlns:p14="http://schemas.microsoft.com/office/powerpoint/2010/main" val="2767568015"/>
      </p:ext>
    </p:extLst>
  </p:cSld>
  <p:clrMapOvr>
    <a:masterClrMapping/>
  </p:clrMapOvr>
  <p:transition>
    <p:fade/>
  </p:transition>
</p:sldLayout>
</file>

<file path=ppt/slideLayouts/slideLayout59.xml><?xml version="1.0" encoding="utf-8"?>
<p:sldLayout xmlns:a="http://schemas.openxmlformats.org/drawingml/2006/main" xmlns:r="http://schemas.openxmlformats.org/officeDocument/2006/relationships" xmlns:p="http://schemas.openxmlformats.org/presentationml/2006/main" type="title" preserve="1">
  <p:cSld name="Title Slide">
    <p:bg>
      <p:bgPr>
        <a:blipFill dpi="0" rotWithShape="1">
          <a:blip r:embed="rId2" cstate="screen">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730255" y="1905010"/>
            <a:ext cx="7681913" cy="1523495"/>
          </a:xfrm>
        </p:spPr>
        <p:txBody>
          <a:bodyPr>
            <a:noAutofit/>
          </a:bodyPr>
          <a:lstStyle>
            <a:lvl1pPr>
              <a:lnSpc>
                <a:spcPct val="90000"/>
              </a:lnSpc>
              <a:defRPr sz="5400">
                <a:ln w="3175">
                  <a:noFill/>
                </a:ln>
                <a:gradFill>
                  <a:gsLst>
                    <a:gs pos="50000">
                      <a:schemeClr val="accent4"/>
                    </a:gs>
                    <a:gs pos="100000">
                      <a:schemeClr val="accent4"/>
                    </a:gs>
                  </a:gsLst>
                  <a:lin ang="5400000" scaled="0"/>
                </a:gradFill>
                <a:effectLst>
                  <a:outerShdw blurRad="38100" dist="38100" dir="2700000" algn="tl">
                    <a:srgbClr val="000000">
                      <a:alpha val="43137"/>
                    </a:srgbClr>
                  </a:outerShdw>
                </a:effectLst>
              </a:defRPr>
            </a:lvl1pPr>
          </a:lstStyle>
          <a:p>
            <a:r>
              <a:rPr lang="en-US" smtClean="0"/>
              <a:t>Click to edit Master title style</a:t>
            </a:r>
            <a:endParaRPr lang="en-US" dirty="0"/>
          </a:p>
        </p:txBody>
      </p:sp>
      <p:sp>
        <p:nvSpPr>
          <p:cNvPr id="3" name="Subtitle 2"/>
          <p:cNvSpPr>
            <a:spLocks noGrp="1"/>
          </p:cNvSpPr>
          <p:nvPr>
            <p:ph type="subTitle" idx="1"/>
          </p:nvPr>
        </p:nvSpPr>
        <p:spPr>
          <a:xfrm>
            <a:off x="730254" y="4344998"/>
            <a:ext cx="7681913" cy="461665"/>
          </a:xfrm>
        </p:spPr>
        <p:txBody>
          <a:bodyPr>
            <a:noAutofit/>
          </a:bodyPr>
          <a:lstStyle>
            <a:lvl1pPr marL="0" indent="0" algn="l">
              <a:lnSpc>
                <a:spcPct val="90000"/>
              </a:lnSpc>
              <a:spcBef>
                <a:spcPts val="0"/>
              </a:spcBef>
              <a:buNone/>
              <a:defRPr>
                <a:gradFill>
                  <a:gsLst>
                    <a:gs pos="50000">
                      <a:schemeClr val="bg1"/>
                    </a:gs>
                    <a:gs pos="100000">
                      <a:schemeClr val="bg1"/>
                    </a:gs>
                  </a:gsLst>
                  <a:lin ang="5400000" scaled="0"/>
                </a:gradFill>
              </a:defRPr>
            </a:lvl1pPr>
            <a:lvl2pPr marL="457182" indent="0" algn="ctr">
              <a:buNone/>
              <a:defRPr>
                <a:solidFill>
                  <a:schemeClr val="tx1">
                    <a:tint val="75000"/>
                  </a:schemeClr>
                </a:solidFill>
              </a:defRPr>
            </a:lvl2pPr>
            <a:lvl3pPr marL="914363" indent="0" algn="ctr">
              <a:buNone/>
              <a:defRPr>
                <a:solidFill>
                  <a:schemeClr val="tx1">
                    <a:tint val="75000"/>
                  </a:schemeClr>
                </a:solidFill>
              </a:defRPr>
            </a:lvl3pPr>
            <a:lvl4pPr marL="1371545" indent="0" algn="ctr">
              <a:buNone/>
              <a:defRPr>
                <a:solidFill>
                  <a:schemeClr val="tx1">
                    <a:tint val="75000"/>
                  </a:schemeClr>
                </a:solidFill>
              </a:defRPr>
            </a:lvl4pPr>
            <a:lvl5pPr marL="1828727" indent="0" algn="ctr">
              <a:buNone/>
              <a:defRPr>
                <a:solidFill>
                  <a:schemeClr val="tx1">
                    <a:tint val="75000"/>
                  </a:schemeClr>
                </a:solidFill>
              </a:defRPr>
            </a:lvl5pPr>
            <a:lvl6pPr marL="2285909" indent="0" algn="ctr">
              <a:buNone/>
              <a:defRPr>
                <a:solidFill>
                  <a:schemeClr val="tx1">
                    <a:tint val="75000"/>
                  </a:schemeClr>
                </a:solidFill>
              </a:defRPr>
            </a:lvl6pPr>
            <a:lvl7pPr marL="2743090" indent="0" algn="ctr">
              <a:buNone/>
              <a:defRPr>
                <a:solidFill>
                  <a:schemeClr val="tx1">
                    <a:tint val="75000"/>
                  </a:schemeClr>
                </a:solidFill>
              </a:defRPr>
            </a:lvl7pPr>
            <a:lvl8pPr marL="3200272" indent="0" algn="ctr">
              <a:buNone/>
              <a:defRPr>
                <a:solidFill>
                  <a:schemeClr val="tx1">
                    <a:tint val="75000"/>
                  </a:schemeClr>
                </a:solidFill>
              </a:defRPr>
            </a:lvl8pPr>
            <a:lvl9pPr marL="3657454" indent="0" algn="ctr">
              <a:buNone/>
              <a:defRPr>
                <a:solidFill>
                  <a:schemeClr val="tx1">
                    <a:tint val="75000"/>
                  </a:schemeClr>
                </a:solidFill>
              </a:defRPr>
            </a:lvl9pPr>
          </a:lstStyle>
          <a:p>
            <a:r>
              <a:rPr lang="en-US" smtClean="0"/>
              <a:t>Click to edit Master subtitle style</a:t>
            </a:r>
            <a:endParaRPr lang="en-US" dirty="0"/>
          </a:p>
        </p:txBody>
      </p:sp>
      <p:cxnSp>
        <p:nvCxnSpPr>
          <p:cNvPr id="12" name="Straight Connector 11"/>
          <p:cNvCxnSpPr/>
          <p:nvPr userDrawn="1"/>
        </p:nvCxnSpPr>
        <p:spPr>
          <a:xfrm rot="10800000">
            <a:off x="730250" y="4148836"/>
            <a:ext cx="8413750" cy="1588"/>
          </a:xfrm>
          <a:prstGeom prst="line">
            <a:avLst/>
          </a:prstGeom>
          <a:ln w="31750">
            <a:solidFill>
              <a:schemeClr val="accent4"/>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31399361"/>
      </p:ext>
    </p:extLst>
  </p:cSld>
  <p:clrMapOvr>
    <a:masterClrMapping/>
  </p:clrMapOvr>
  <p:transition>
    <p:fade/>
  </p:transition>
</p:sldLayout>
</file>

<file path=ppt/slideLayouts/slideLayout60.xml><?xml version="1.0" encoding="utf-8"?>
<p:sldLayout xmlns:a="http://schemas.openxmlformats.org/drawingml/2006/main" xmlns:r="http://schemas.openxmlformats.org/officeDocument/2006/relationships" xmlns:p="http://schemas.openxmlformats.org/presentationml/2006/main" preserve="1" userDrawn="1">
  <p:cSld name="1_Demo, Video etc. &quot;special&quot; slides">
    <p:bg>
      <p:bgPr>
        <a:blipFill dpi="0" rotWithShape="1">
          <a:blip r:embed="rId2" cstate="screen">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730514" y="649805"/>
            <a:ext cx="7043208" cy="1523494"/>
          </a:xfrm>
        </p:spPr>
        <p:txBody>
          <a:bodyPr anchor="ctr" anchorCtr="0">
            <a:noAutofit/>
          </a:bodyPr>
          <a:lstStyle>
            <a:lvl1pPr>
              <a:lnSpc>
                <a:spcPct val="90000"/>
              </a:lnSpc>
              <a:defRPr sz="5400">
                <a:gradFill>
                  <a:gsLst>
                    <a:gs pos="50000">
                      <a:schemeClr val="accent4"/>
                    </a:gs>
                    <a:gs pos="100000">
                      <a:schemeClr val="accent4"/>
                    </a:gs>
                  </a:gsLst>
                  <a:lin ang="5400000" scaled="0"/>
                </a:gradFill>
                <a:effectLst>
                  <a:outerShdw blurRad="38100" dist="38100" dir="2700000" algn="tl">
                    <a:srgbClr val="000000">
                      <a:alpha val="43137"/>
                    </a:srgbClr>
                  </a:outerShdw>
                </a:effectLst>
              </a:defRPr>
            </a:lvl1pPr>
          </a:lstStyle>
          <a:p>
            <a:r>
              <a:rPr lang="en-US" smtClean="0"/>
              <a:t>Click to edit Master title style</a:t>
            </a:r>
            <a:endParaRPr lang="en-US" dirty="0"/>
          </a:p>
        </p:txBody>
      </p:sp>
      <p:sp>
        <p:nvSpPr>
          <p:cNvPr id="3" name="Subtitle 2"/>
          <p:cNvSpPr>
            <a:spLocks noGrp="1"/>
          </p:cNvSpPr>
          <p:nvPr>
            <p:ph type="subTitle" idx="1"/>
          </p:nvPr>
        </p:nvSpPr>
        <p:spPr>
          <a:xfrm>
            <a:off x="730250" y="4344998"/>
            <a:ext cx="7043208" cy="461665"/>
          </a:xfrm>
        </p:spPr>
        <p:txBody>
          <a:bodyPr>
            <a:noAutofit/>
          </a:bodyPr>
          <a:lstStyle>
            <a:lvl1pPr marL="0" indent="0" algn="l">
              <a:lnSpc>
                <a:spcPct val="90000"/>
              </a:lnSpc>
              <a:spcBef>
                <a:spcPts val="0"/>
              </a:spcBef>
              <a:buNone/>
              <a:defRPr>
                <a:gradFill>
                  <a:gsLst>
                    <a:gs pos="50000">
                      <a:schemeClr val="bg1"/>
                    </a:gs>
                    <a:gs pos="100000">
                      <a:schemeClr val="bg1"/>
                    </a:gs>
                  </a:gsLst>
                  <a:lin ang="5400000" scaled="0"/>
                </a:gradFill>
              </a:defRPr>
            </a:lvl1pPr>
            <a:lvl2pPr marL="457182" indent="0" algn="ctr">
              <a:buNone/>
              <a:defRPr>
                <a:solidFill>
                  <a:schemeClr val="tx1">
                    <a:tint val="75000"/>
                  </a:schemeClr>
                </a:solidFill>
              </a:defRPr>
            </a:lvl2pPr>
            <a:lvl3pPr marL="914363" indent="0" algn="ctr">
              <a:buNone/>
              <a:defRPr>
                <a:solidFill>
                  <a:schemeClr val="tx1">
                    <a:tint val="75000"/>
                  </a:schemeClr>
                </a:solidFill>
              </a:defRPr>
            </a:lvl3pPr>
            <a:lvl4pPr marL="1371545" indent="0" algn="ctr">
              <a:buNone/>
              <a:defRPr>
                <a:solidFill>
                  <a:schemeClr val="tx1">
                    <a:tint val="75000"/>
                  </a:schemeClr>
                </a:solidFill>
              </a:defRPr>
            </a:lvl4pPr>
            <a:lvl5pPr marL="1828727" indent="0" algn="ctr">
              <a:buNone/>
              <a:defRPr>
                <a:solidFill>
                  <a:schemeClr val="tx1">
                    <a:tint val="75000"/>
                  </a:schemeClr>
                </a:solidFill>
              </a:defRPr>
            </a:lvl5pPr>
            <a:lvl6pPr marL="2285909" indent="0" algn="ctr">
              <a:buNone/>
              <a:defRPr>
                <a:solidFill>
                  <a:schemeClr val="tx1">
                    <a:tint val="75000"/>
                  </a:schemeClr>
                </a:solidFill>
              </a:defRPr>
            </a:lvl6pPr>
            <a:lvl7pPr marL="2743090" indent="0" algn="ctr">
              <a:buNone/>
              <a:defRPr>
                <a:solidFill>
                  <a:schemeClr val="tx1">
                    <a:tint val="75000"/>
                  </a:schemeClr>
                </a:solidFill>
              </a:defRPr>
            </a:lvl7pPr>
            <a:lvl8pPr marL="3200272" indent="0" algn="ctr">
              <a:buNone/>
              <a:defRPr>
                <a:solidFill>
                  <a:schemeClr val="tx1">
                    <a:tint val="75000"/>
                  </a:schemeClr>
                </a:solidFill>
              </a:defRPr>
            </a:lvl8pPr>
            <a:lvl9pPr marL="3657454" indent="0" algn="ctr">
              <a:buNone/>
              <a:defRPr>
                <a:solidFill>
                  <a:schemeClr val="tx1">
                    <a:tint val="75000"/>
                  </a:schemeClr>
                </a:solidFill>
              </a:defRPr>
            </a:lvl9pPr>
          </a:lstStyle>
          <a:p>
            <a:r>
              <a:rPr lang="en-US" dirty="0" smtClean="0"/>
              <a:t>Click to edit Master subtitle style</a:t>
            </a:r>
            <a:endParaRPr lang="en-US" dirty="0"/>
          </a:p>
        </p:txBody>
      </p:sp>
      <p:sp>
        <p:nvSpPr>
          <p:cNvPr id="7" name="Text Placeholder 6"/>
          <p:cNvSpPr>
            <a:spLocks noGrp="1"/>
          </p:cNvSpPr>
          <p:nvPr>
            <p:ph type="body" sz="quarter" idx="10" hasCustomPrompt="1"/>
          </p:nvPr>
        </p:nvSpPr>
        <p:spPr>
          <a:xfrm>
            <a:off x="722050" y="2729806"/>
            <a:ext cx="8040951" cy="1384994"/>
          </a:xfrm>
        </p:spPr>
        <p:txBody>
          <a:bodyPr anchor="b" anchorCtr="0">
            <a:noAutofit/>
            <a:scene3d>
              <a:camera prst="orthographicFront"/>
              <a:lightRig rig="flat" dir="t"/>
            </a:scene3d>
            <a:sp3d extrusionH="88900" contourW="2540">
              <a:bevelT w="38100" h="31750"/>
              <a:contourClr>
                <a:srgbClr val="F4A234"/>
              </a:contourClr>
            </a:sp3d>
          </a:bodyPr>
          <a:lstStyle>
            <a:lvl1pPr marL="0" indent="0" algn="r">
              <a:buFont typeface="Arial" pitchFamily="34" charset="0"/>
              <a:buNone/>
              <a:defRPr kumimoji="0" lang="en-US" sz="10000" b="1" i="1" u="none" strike="noStrike" kern="1200" cap="none" spc="-642" normalizeH="0" baseline="0" noProof="0" dirty="0" smtClean="0">
                <a:ln w="11430"/>
                <a:gradFill>
                  <a:gsLst>
                    <a:gs pos="50000">
                      <a:schemeClr val="accent4"/>
                    </a:gs>
                    <a:gs pos="100000">
                      <a:schemeClr val="accent4"/>
                    </a:gs>
                  </a:gsLst>
                  <a:lin ang="5400000" scaled="0"/>
                </a:gradFill>
                <a:effectLst>
                  <a:outerShdw blurRad="50800" dist="39000" dir="5460000" algn="tl">
                    <a:srgbClr val="000000">
                      <a:alpha val="38000"/>
                    </a:srgbClr>
                  </a:outerShdw>
                </a:effectLst>
                <a:uLnTx/>
                <a:uFillTx/>
                <a:latin typeface="Segoe UI" pitchFamily="34" charset="0"/>
                <a:ea typeface="+mn-ea"/>
                <a:cs typeface="+mn-cs"/>
              </a:defRPr>
            </a:lvl1pPr>
          </a:lstStyle>
          <a:p>
            <a:pPr lvl="0"/>
            <a:r>
              <a:rPr lang="en-US" dirty="0" smtClean="0"/>
              <a:t>click to…</a:t>
            </a:r>
          </a:p>
        </p:txBody>
      </p:sp>
      <p:cxnSp>
        <p:nvCxnSpPr>
          <p:cNvPr id="6" name="Straight Connector 5"/>
          <p:cNvCxnSpPr/>
          <p:nvPr userDrawn="1"/>
        </p:nvCxnSpPr>
        <p:spPr>
          <a:xfrm rot="10800000">
            <a:off x="730250" y="4148836"/>
            <a:ext cx="8413750" cy="1588"/>
          </a:xfrm>
          <a:prstGeom prst="line">
            <a:avLst/>
          </a:prstGeom>
          <a:ln w="31750">
            <a:solidFill>
              <a:schemeClr val="accent4"/>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107532200"/>
      </p:ext>
    </p:extLst>
  </p:cSld>
  <p:clrMapOvr>
    <a:masterClrMapping/>
  </p:clrMapOvr>
  <p:transition>
    <p:fade/>
  </p:transition>
</p:sldLayout>
</file>

<file path=ppt/slideLayouts/slideLayout61.xml><?xml version="1.0" encoding="utf-8"?>
<p:sldLayout xmlns:a="http://schemas.openxmlformats.org/drawingml/2006/main" xmlns:r="http://schemas.openxmlformats.org/officeDocument/2006/relationships" xmlns:p="http://schemas.openxmlformats.org/presentationml/2006/main" preserve="1">
  <p:cSld name="1_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6" name="Text Placeholder 5"/>
          <p:cNvSpPr>
            <a:spLocks noGrp="1"/>
          </p:cNvSpPr>
          <p:nvPr>
            <p:ph type="body" sz="quarter" idx="10"/>
          </p:nvPr>
        </p:nvSpPr>
        <p:spPr>
          <a:xfrm>
            <a:off x="381000" y="1411552"/>
            <a:ext cx="8382000" cy="2203680"/>
          </a:xfrm>
        </p:spPr>
        <p:txBody>
          <a:bodyPr/>
          <a:lstStyle>
            <a:lvl1pPr>
              <a:lnSpc>
                <a:spcPct val="90000"/>
              </a:lnSpc>
              <a:buSzPct val="130000"/>
              <a:buFont typeface="Arial" pitchFamily="34" charset="0"/>
              <a:buChar char="•"/>
              <a:defRPr>
                <a:solidFill>
                  <a:schemeClr val="bg1"/>
                </a:solidFill>
              </a:defRPr>
            </a:lvl1pPr>
            <a:lvl2pPr algn="l" defTabSz="914363" rtl="0" eaLnBrk="1" latinLnBrk="0" hangingPunct="1">
              <a:lnSpc>
                <a:spcPct val="90000"/>
              </a:lnSpc>
              <a:spcBef>
                <a:spcPct val="20000"/>
              </a:spcBef>
              <a:buClr>
                <a:srgbClr val="777777"/>
              </a:buClr>
              <a:buSzPct val="100000"/>
              <a:buFont typeface="Segoe" pitchFamily="34" charset="0"/>
              <a:buChar char="−"/>
              <a:defRPr lang="en-US" sz="2800" kern="1200" dirty="0" smtClean="0">
                <a:solidFill>
                  <a:schemeClr val="bg1"/>
                </a:solidFill>
                <a:latin typeface="+mn-lt"/>
                <a:ea typeface="+mn-ea"/>
                <a:cs typeface="+mn-cs"/>
              </a:defRPr>
            </a:lvl2pPr>
            <a:lvl3pPr algn="l" defTabSz="914363" rtl="0" eaLnBrk="1" latinLnBrk="0" hangingPunct="1">
              <a:lnSpc>
                <a:spcPct val="90000"/>
              </a:lnSpc>
              <a:spcBef>
                <a:spcPct val="20000"/>
              </a:spcBef>
              <a:buClr>
                <a:srgbClr val="777777"/>
              </a:buClr>
              <a:buSzPct val="100000"/>
              <a:buFont typeface="Segoe" pitchFamily="34" charset="0"/>
              <a:buChar char="−"/>
              <a:defRPr lang="en-US" sz="2400" kern="1200" dirty="0" smtClean="0">
                <a:solidFill>
                  <a:schemeClr val="bg1"/>
                </a:solidFill>
                <a:latin typeface="+mn-lt"/>
                <a:ea typeface="+mn-ea"/>
                <a:cs typeface="+mn-cs"/>
              </a:defRPr>
            </a:lvl3pPr>
            <a:lvl4pPr algn="l" defTabSz="914363" rtl="0" eaLnBrk="1" latinLnBrk="0" hangingPunct="1">
              <a:lnSpc>
                <a:spcPct val="90000"/>
              </a:lnSpc>
              <a:spcBef>
                <a:spcPct val="20000"/>
              </a:spcBef>
              <a:buClr>
                <a:srgbClr val="777777"/>
              </a:buClr>
              <a:buSzPct val="100000"/>
              <a:buFont typeface="Segoe" pitchFamily="34" charset="0"/>
              <a:buChar char="−"/>
              <a:defRPr lang="en-US" sz="2400" kern="1200" dirty="0" smtClean="0">
                <a:solidFill>
                  <a:schemeClr val="bg1"/>
                </a:solidFill>
                <a:latin typeface="+mn-lt"/>
                <a:ea typeface="+mn-ea"/>
                <a:cs typeface="+mn-cs"/>
              </a:defRPr>
            </a:lvl4pPr>
            <a:lvl5pPr algn="l" defTabSz="914363" rtl="0" eaLnBrk="1" latinLnBrk="0" hangingPunct="1">
              <a:lnSpc>
                <a:spcPct val="90000"/>
              </a:lnSpc>
              <a:spcBef>
                <a:spcPct val="20000"/>
              </a:spcBef>
              <a:buClr>
                <a:srgbClr val="777777"/>
              </a:buClr>
              <a:buSzPct val="100000"/>
              <a:buFont typeface="Segoe" pitchFamily="34" charset="0"/>
              <a:buChar char="−"/>
              <a:defRPr lang="en-US" sz="2400" kern="1200" dirty="0">
                <a:solidFill>
                  <a:schemeClr val="bg1"/>
                </a:solidFill>
                <a:latin typeface="+mn-lt"/>
                <a:ea typeface="+mn-ea"/>
                <a:cs typeface="+mn-cs"/>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Slide Number Placeholder 4"/>
          <p:cNvSpPr>
            <a:spLocks noGrp="1"/>
          </p:cNvSpPr>
          <p:nvPr>
            <p:ph type="sldNum" sz="quarter" idx="4"/>
          </p:nvPr>
        </p:nvSpPr>
        <p:spPr>
          <a:xfrm>
            <a:off x="6553201" y="635636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9A3EC2C-3867-41F4-9B78-6DE7B55DEC5D}" type="slidenum">
              <a:rPr lang="en-US" smtClean="0">
                <a:solidFill>
                  <a:srgbClr val="444445">
                    <a:tint val="75000"/>
                  </a:srgbClr>
                </a:solidFill>
              </a:rPr>
              <a:pPr/>
              <a:t>‹#›</a:t>
            </a:fld>
            <a:endParaRPr lang="en-US" dirty="0">
              <a:solidFill>
                <a:srgbClr val="444445">
                  <a:tint val="75000"/>
                </a:srgbClr>
              </a:solidFill>
            </a:endParaRPr>
          </a:p>
        </p:txBody>
      </p:sp>
    </p:spTree>
    <p:extLst>
      <p:ext uri="{BB962C8B-B14F-4D97-AF65-F5344CB8AC3E}">
        <p14:creationId xmlns:p14="http://schemas.microsoft.com/office/powerpoint/2010/main" val="941016719"/>
      </p:ext>
    </p:extLst>
  </p:cSld>
  <p:clrMapOvr>
    <a:masterClrMapping/>
  </p:clrMapOvr>
  <p:transition>
    <p:fade/>
  </p:transition>
</p:sldLayout>
</file>

<file path=ppt/slideLayouts/slideLayout6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a:xfrm>
            <a:off x="381000" y="1412875"/>
            <a:ext cx="8382000" cy="2210862"/>
          </a:xfrm>
        </p:spPr>
        <p:txBody>
          <a:bodyPr/>
          <a:lstStyle>
            <a:lvl1pPr>
              <a:lnSpc>
                <a:spcPct val="90000"/>
              </a:lnSpc>
              <a:defRPr>
                <a:solidFill>
                  <a:schemeClr val="bg1"/>
                </a:solidFill>
              </a:defRPr>
            </a:lvl1pPr>
            <a:lvl2pPr>
              <a:lnSpc>
                <a:spcPct val="90000"/>
              </a:lnSpc>
              <a:defRPr>
                <a:solidFill>
                  <a:schemeClr val="bg1"/>
                </a:solidFill>
              </a:defRPr>
            </a:lvl2pPr>
            <a:lvl3pPr>
              <a:lnSpc>
                <a:spcPct val="90000"/>
              </a:lnSpc>
              <a:defRPr>
                <a:solidFill>
                  <a:schemeClr val="bg1"/>
                </a:solidFill>
              </a:defRPr>
            </a:lvl3pPr>
            <a:lvl4pPr>
              <a:lnSpc>
                <a:spcPct val="90000"/>
              </a:lnSpc>
              <a:defRPr>
                <a:solidFill>
                  <a:schemeClr val="bg1"/>
                </a:solidFill>
              </a:defRPr>
            </a:lvl4pPr>
            <a:lvl5pPr>
              <a:lnSpc>
                <a:spcPct val="90000"/>
              </a:lnSpc>
              <a:defRPr>
                <a:solidFill>
                  <a:schemeClr val="bg1"/>
                </a:solidFill>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Slide Number Placeholder 4"/>
          <p:cNvSpPr>
            <a:spLocks noGrp="1"/>
          </p:cNvSpPr>
          <p:nvPr>
            <p:ph type="sldNum" sz="quarter" idx="4"/>
          </p:nvPr>
        </p:nvSpPr>
        <p:spPr>
          <a:xfrm>
            <a:off x="6553201" y="635636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9A3EC2C-3867-41F4-9B78-6DE7B55DEC5D}" type="slidenum">
              <a:rPr lang="en-US" smtClean="0">
                <a:solidFill>
                  <a:srgbClr val="444445">
                    <a:tint val="75000"/>
                  </a:srgbClr>
                </a:solidFill>
              </a:rPr>
              <a:pPr/>
              <a:t>‹#›</a:t>
            </a:fld>
            <a:endParaRPr lang="en-US" dirty="0">
              <a:solidFill>
                <a:srgbClr val="444445">
                  <a:tint val="75000"/>
                </a:srgbClr>
              </a:solidFill>
            </a:endParaRPr>
          </a:p>
        </p:txBody>
      </p:sp>
    </p:spTree>
    <p:extLst>
      <p:ext uri="{BB962C8B-B14F-4D97-AF65-F5344CB8AC3E}">
        <p14:creationId xmlns:p14="http://schemas.microsoft.com/office/powerpoint/2010/main" val="2879965907"/>
      </p:ext>
    </p:extLst>
  </p:cSld>
  <p:clrMapOvr>
    <a:masterClrMapping/>
  </p:clrMapOvr>
  <p:transition>
    <p:fade/>
  </p:transition>
</p:sldLayout>
</file>

<file path=ppt/slideLayouts/slideLayout6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381001" y="1411558"/>
            <a:ext cx="4114800" cy="2129814"/>
          </a:xfrm>
        </p:spPr>
        <p:txBody>
          <a:bodyPr/>
          <a:lstStyle>
            <a:lvl1pPr marL="339976" indent="-339976">
              <a:lnSpc>
                <a:spcPct val="90000"/>
              </a:lnSpc>
              <a:defRPr sz="2800"/>
            </a:lvl1pPr>
            <a:lvl2pPr marL="673338" indent="-325424">
              <a:lnSpc>
                <a:spcPct val="90000"/>
              </a:lnSpc>
              <a:defRPr sz="2400"/>
            </a:lvl2pPr>
            <a:lvl3pPr marL="953785" indent="-288384">
              <a:lnSpc>
                <a:spcPct val="90000"/>
              </a:lnSpc>
              <a:defRPr sz="2000"/>
            </a:lvl3pPr>
            <a:lvl4pPr marL="1227618" indent="-273833">
              <a:lnSpc>
                <a:spcPct val="90000"/>
              </a:lnSpc>
              <a:defRPr sz="1800"/>
            </a:lvl4pPr>
            <a:lvl5pPr marL="1516002" indent="-280447">
              <a:lnSpc>
                <a:spcPct val="90000"/>
              </a:lnSpc>
              <a:defRPr sz="1800"/>
            </a:lvl5pPr>
            <a:lvl6pPr>
              <a:defRPr sz="1800"/>
            </a:lvl6pPr>
            <a:lvl7pPr>
              <a:defRPr sz="1800"/>
            </a:lvl7pPr>
            <a:lvl8pPr>
              <a:defRPr sz="1800"/>
            </a:lvl8pPr>
            <a:lvl9pPr>
              <a:defRPr sz="18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Content Placeholder 3"/>
          <p:cNvSpPr>
            <a:spLocks noGrp="1"/>
          </p:cNvSpPr>
          <p:nvPr>
            <p:ph sz="half" idx="2"/>
          </p:nvPr>
        </p:nvSpPr>
        <p:spPr>
          <a:xfrm>
            <a:off x="4648200" y="1411558"/>
            <a:ext cx="4114800" cy="2129814"/>
          </a:xfrm>
        </p:spPr>
        <p:txBody>
          <a:bodyPr/>
          <a:lstStyle>
            <a:lvl1pPr marL="347914" indent="-347914">
              <a:lnSpc>
                <a:spcPct val="90000"/>
              </a:lnSpc>
              <a:defRPr sz="2800"/>
            </a:lvl1pPr>
            <a:lvl2pPr marL="673338" indent="-339976">
              <a:lnSpc>
                <a:spcPct val="90000"/>
              </a:lnSpc>
              <a:defRPr sz="2400"/>
            </a:lvl2pPr>
            <a:lvl3pPr marL="961722" indent="-302936">
              <a:lnSpc>
                <a:spcPct val="90000"/>
              </a:lnSpc>
              <a:defRPr sz="2000"/>
            </a:lvl3pPr>
            <a:lvl4pPr marL="1227618" indent="-265896">
              <a:lnSpc>
                <a:spcPct val="90000"/>
              </a:lnSpc>
              <a:defRPr sz="1800"/>
            </a:lvl4pPr>
            <a:lvl5pPr marL="1516002" indent="-273833">
              <a:lnSpc>
                <a:spcPct val="90000"/>
              </a:lnSpc>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Slide Number Placeholder 4"/>
          <p:cNvSpPr>
            <a:spLocks noGrp="1"/>
          </p:cNvSpPr>
          <p:nvPr>
            <p:ph type="sldNum" sz="quarter" idx="4"/>
          </p:nvPr>
        </p:nvSpPr>
        <p:spPr>
          <a:xfrm>
            <a:off x="6553201" y="635636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9A3EC2C-3867-41F4-9B78-6DE7B55DEC5D}" type="slidenum">
              <a:rPr lang="en-US" smtClean="0">
                <a:solidFill>
                  <a:srgbClr val="444445">
                    <a:tint val="75000"/>
                  </a:srgbClr>
                </a:solidFill>
              </a:rPr>
              <a:pPr/>
              <a:t>‹#›</a:t>
            </a:fld>
            <a:endParaRPr lang="en-US" dirty="0">
              <a:solidFill>
                <a:srgbClr val="444445">
                  <a:tint val="75000"/>
                </a:srgbClr>
              </a:solidFill>
            </a:endParaRPr>
          </a:p>
        </p:txBody>
      </p:sp>
    </p:spTree>
    <p:extLst>
      <p:ext uri="{BB962C8B-B14F-4D97-AF65-F5344CB8AC3E}">
        <p14:creationId xmlns:p14="http://schemas.microsoft.com/office/powerpoint/2010/main" val="1183328043"/>
      </p:ext>
    </p:extLst>
  </p:cSld>
  <p:clrMapOvr>
    <a:masterClrMapping/>
  </p:clrMapOvr>
  <p:transition>
    <p:fade/>
  </p:transition>
</p:sldLayout>
</file>

<file path=ppt/slideLayouts/slideLayout6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dirty="0"/>
          </a:p>
        </p:txBody>
      </p:sp>
      <p:sp>
        <p:nvSpPr>
          <p:cNvPr id="3" name="Text Placeholder 2"/>
          <p:cNvSpPr>
            <a:spLocks noGrp="1"/>
          </p:cNvSpPr>
          <p:nvPr>
            <p:ph type="body" idx="1"/>
          </p:nvPr>
        </p:nvSpPr>
        <p:spPr>
          <a:xfrm>
            <a:off x="381001" y="1411562"/>
            <a:ext cx="4114800" cy="692497"/>
          </a:xfrm>
        </p:spPr>
        <p:txBody>
          <a:bodyPr anchor="b"/>
          <a:lstStyle>
            <a:lvl1pPr marL="0" indent="0">
              <a:lnSpc>
                <a:spcPct val="90000"/>
              </a:lnSpc>
              <a:spcBef>
                <a:spcPts val="0"/>
              </a:spcBef>
              <a:buNone/>
              <a:defRPr sz="2500" b="1"/>
            </a:lvl1pPr>
            <a:lvl2pPr marL="457182" indent="0">
              <a:buNone/>
              <a:defRPr sz="2000" b="1"/>
            </a:lvl2pPr>
            <a:lvl3pPr marL="914363" indent="0">
              <a:buNone/>
              <a:defRPr sz="1800" b="1"/>
            </a:lvl3pPr>
            <a:lvl4pPr marL="1371545" indent="0">
              <a:buNone/>
              <a:defRPr sz="1600" b="1"/>
            </a:lvl4pPr>
            <a:lvl5pPr marL="1828727" indent="0">
              <a:buNone/>
              <a:defRPr sz="1600" b="1"/>
            </a:lvl5pPr>
            <a:lvl6pPr marL="2285909" indent="0">
              <a:buNone/>
              <a:defRPr sz="1600" b="1"/>
            </a:lvl6pPr>
            <a:lvl7pPr marL="2743090" indent="0">
              <a:buNone/>
              <a:defRPr sz="1600" b="1"/>
            </a:lvl7pPr>
            <a:lvl8pPr marL="3200272" indent="0">
              <a:buNone/>
              <a:defRPr sz="1600" b="1"/>
            </a:lvl8pPr>
            <a:lvl9pPr marL="3657454"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381001" y="2174879"/>
            <a:ext cx="4114800" cy="1855893"/>
          </a:xfrm>
        </p:spPr>
        <p:txBody>
          <a:bodyPr/>
          <a:lstStyle>
            <a:lvl1pPr marL="281770" indent="-281770">
              <a:defRPr sz="2300"/>
            </a:lvl1pPr>
            <a:lvl2pPr marL="562218" indent="-265896">
              <a:defRPr sz="2000"/>
            </a:lvl2pPr>
            <a:lvl3pPr marL="813562" indent="-243407">
              <a:defRPr sz="1800"/>
            </a:lvl3pPr>
            <a:lvl4pPr marL="1050354" indent="-228856">
              <a:defRPr sz="1700"/>
            </a:lvl4pPr>
            <a:lvl5pPr marL="1279210" indent="-206367">
              <a:defRPr sz="17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4645986" y="1411562"/>
            <a:ext cx="4117019" cy="692497"/>
          </a:xfrm>
        </p:spPr>
        <p:txBody>
          <a:bodyPr anchor="b"/>
          <a:lstStyle>
            <a:lvl1pPr marL="0" indent="0">
              <a:lnSpc>
                <a:spcPct val="90000"/>
              </a:lnSpc>
              <a:spcBef>
                <a:spcPts val="0"/>
              </a:spcBef>
              <a:buNone/>
              <a:defRPr sz="2500" b="1"/>
            </a:lvl1pPr>
            <a:lvl2pPr marL="457182" indent="0">
              <a:buNone/>
              <a:defRPr sz="2000" b="1"/>
            </a:lvl2pPr>
            <a:lvl3pPr marL="914363" indent="0">
              <a:buNone/>
              <a:defRPr sz="1800" b="1"/>
            </a:lvl3pPr>
            <a:lvl4pPr marL="1371545" indent="0">
              <a:buNone/>
              <a:defRPr sz="1600" b="1"/>
            </a:lvl4pPr>
            <a:lvl5pPr marL="1828727" indent="0">
              <a:buNone/>
              <a:defRPr sz="1600" b="1"/>
            </a:lvl5pPr>
            <a:lvl6pPr marL="2285909" indent="0">
              <a:buNone/>
              <a:defRPr sz="1600" b="1"/>
            </a:lvl6pPr>
            <a:lvl7pPr marL="2743090" indent="0">
              <a:buNone/>
              <a:defRPr sz="1600" b="1"/>
            </a:lvl7pPr>
            <a:lvl8pPr marL="3200272" indent="0">
              <a:buNone/>
              <a:defRPr sz="1600" b="1"/>
            </a:lvl8pPr>
            <a:lvl9pPr marL="3657454"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6" y="2174879"/>
            <a:ext cx="4117974" cy="1855893"/>
          </a:xfrm>
        </p:spPr>
        <p:txBody>
          <a:bodyPr/>
          <a:lstStyle>
            <a:lvl1pPr marL="296321" indent="-296321">
              <a:defRPr sz="2300"/>
            </a:lvl1pPr>
            <a:lvl2pPr marL="570155" indent="-273833">
              <a:defRPr sz="2000"/>
            </a:lvl2pPr>
            <a:lvl3pPr marL="821499" indent="-244730">
              <a:defRPr sz="1800"/>
            </a:lvl3pPr>
            <a:lvl4pPr marL="1050354" indent="-236793">
              <a:defRPr sz="1700"/>
            </a:lvl4pPr>
            <a:lvl5pPr marL="1279210" indent="-220919">
              <a:defRPr sz="17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Slide Number Placeholder 4"/>
          <p:cNvSpPr>
            <a:spLocks noGrp="1"/>
          </p:cNvSpPr>
          <p:nvPr>
            <p:ph type="sldNum" sz="quarter" idx="10"/>
          </p:nvPr>
        </p:nvSpPr>
        <p:spPr>
          <a:xfrm>
            <a:off x="6553201" y="635636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9A3EC2C-3867-41F4-9B78-6DE7B55DEC5D}" type="slidenum">
              <a:rPr lang="en-US" smtClean="0">
                <a:solidFill>
                  <a:srgbClr val="444445">
                    <a:tint val="75000"/>
                  </a:srgbClr>
                </a:solidFill>
              </a:rPr>
              <a:pPr/>
              <a:t>‹#›</a:t>
            </a:fld>
            <a:endParaRPr lang="en-US" dirty="0">
              <a:solidFill>
                <a:srgbClr val="444445">
                  <a:tint val="75000"/>
                </a:srgbClr>
              </a:solidFill>
            </a:endParaRPr>
          </a:p>
        </p:txBody>
      </p:sp>
    </p:spTree>
    <p:extLst>
      <p:ext uri="{BB962C8B-B14F-4D97-AF65-F5344CB8AC3E}">
        <p14:creationId xmlns:p14="http://schemas.microsoft.com/office/powerpoint/2010/main" val="1068246017"/>
      </p:ext>
    </p:extLst>
  </p:cSld>
  <p:clrMapOvr>
    <a:masterClrMapping/>
  </p:clrMapOvr>
  <p:transition>
    <p:fade/>
  </p:transition>
</p:sldLayout>
</file>

<file path=ppt/slideLayouts/slideLayout6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chemeClr val="accent4"/>
                </a:solidFill>
              </a:defRPr>
            </a:lvl1pPr>
          </a:lstStyle>
          <a:p>
            <a:r>
              <a:rPr lang="en-US" dirty="0" smtClean="0"/>
              <a:t>Click to edit Master title style</a:t>
            </a:r>
            <a:endParaRPr lang="en-US" dirty="0"/>
          </a:p>
        </p:txBody>
      </p:sp>
      <p:sp>
        <p:nvSpPr>
          <p:cNvPr id="3" name="Slide Number Placeholder 4"/>
          <p:cNvSpPr>
            <a:spLocks noGrp="1"/>
          </p:cNvSpPr>
          <p:nvPr>
            <p:ph type="sldNum" sz="quarter" idx="4"/>
          </p:nvPr>
        </p:nvSpPr>
        <p:spPr>
          <a:xfrm>
            <a:off x="6553201" y="635636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9A3EC2C-3867-41F4-9B78-6DE7B55DEC5D}" type="slidenum">
              <a:rPr lang="en-US" smtClean="0">
                <a:solidFill>
                  <a:srgbClr val="444445">
                    <a:tint val="75000"/>
                  </a:srgbClr>
                </a:solidFill>
              </a:rPr>
              <a:pPr/>
              <a:t>‹#›</a:t>
            </a:fld>
            <a:endParaRPr lang="en-US" dirty="0">
              <a:solidFill>
                <a:srgbClr val="444445">
                  <a:tint val="75000"/>
                </a:srgbClr>
              </a:solidFill>
            </a:endParaRPr>
          </a:p>
        </p:txBody>
      </p:sp>
    </p:spTree>
    <p:extLst>
      <p:ext uri="{BB962C8B-B14F-4D97-AF65-F5344CB8AC3E}">
        <p14:creationId xmlns:p14="http://schemas.microsoft.com/office/powerpoint/2010/main" val="1459943603"/>
      </p:ext>
    </p:extLst>
  </p:cSld>
  <p:clrMapOvr>
    <a:masterClrMapping/>
  </p:clrMapOvr>
  <p:transition>
    <p:fade/>
  </p:transition>
</p:sldLayout>
</file>

<file path=ppt/slideLayouts/slideLayout6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Slide Number Placeholder 4"/>
          <p:cNvSpPr>
            <a:spLocks noGrp="1"/>
          </p:cNvSpPr>
          <p:nvPr>
            <p:ph type="sldNum" sz="quarter" idx="4"/>
          </p:nvPr>
        </p:nvSpPr>
        <p:spPr>
          <a:xfrm>
            <a:off x="6553201" y="635636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9A3EC2C-3867-41F4-9B78-6DE7B55DEC5D}" type="slidenum">
              <a:rPr lang="en-US" smtClean="0">
                <a:solidFill>
                  <a:srgbClr val="444445">
                    <a:tint val="75000"/>
                  </a:srgbClr>
                </a:solidFill>
              </a:rPr>
              <a:pPr/>
              <a:t>‹#›</a:t>
            </a:fld>
            <a:endParaRPr lang="en-US" dirty="0">
              <a:solidFill>
                <a:srgbClr val="444445">
                  <a:tint val="75000"/>
                </a:srgbClr>
              </a:solidFill>
            </a:endParaRPr>
          </a:p>
        </p:txBody>
      </p:sp>
    </p:spTree>
    <p:extLst>
      <p:ext uri="{BB962C8B-B14F-4D97-AF65-F5344CB8AC3E}">
        <p14:creationId xmlns:p14="http://schemas.microsoft.com/office/powerpoint/2010/main" val="3071687713"/>
      </p:ext>
    </p:extLst>
  </p:cSld>
  <p:clrMapOvr>
    <a:masterClrMapping/>
  </p:clrMapOvr>
  <p:transition>
    <p:fade/>
  </p:transition>
</p:sldLayout>
</file>

<file path=ppt/slideLayouts/slideLayout67.xml><?xml version="1.0" encoding="utf-8"?>
<p:sldLayout xmlns:a="http://schemas.openxmlformats.org/drawingml/2006/main" xmlns:r="http://schemas.openxmlformats.org/officeDocument/2006/relationships" xmlns:p="http://schemas.openxmlformats.org/presentationml/2006/main" preserve="1">
  <p:cSld name="2_Title and Content">
    <p:bg bwMode="black">
      <p:bgPr>
        <a:solidFill>
          <a:schemeClr val="tx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bwMode="white"/>
        <p:txBody>
          <a:bodyPr/>
          <a:lstStyle>
            <a:lvl1pPr>
              <a:defRPr>
                <a:gradFill>
                  <a:gsLst>
                    <a:gs pos="50000">
                      <a:schemeClr val="bg1"/>
                    </a:gs>
                    <a:gs pos="100000">
                      <a:schemeClr val="bg1"/>
                    </a:gs>
                  </a:gsLst>
                  <a:lin ang="5400000" scaled="0"/>
                </a:gradFill>
              </a:defRPr>
            </a:lvl1pPr>
          </a:lstStyle>
          <a:p>
            <a:r>
              <a:rPr lang="en-US" smtClean="0"/>
              <a:t>Click to edit Master title style</a:t>
            </a:r>
            <a:endParaRPr lang="en-US" dirty="0"/>
          </a:p>
        </p:txBody>
      </p:sp>
      <p:sp>
        <p:nvSpPr>
          <p:cNvPr id="6" name="Text Placeholder 5"/>
          <p:cNvSpPr>
            <a:spLocks noGrp="1"/>
          </p:cNvSpPr>
          <p:nvPr>
            <p:ph type="body" sz="quarter" idx="10"/>
          </p:nvPr>
        </p:nvSpPr>
        <p:spPr bwMode="white">
          <a:xfrm>
            <a:off x="381000" y="1411553"/>
            <a:ext cx="8382000" cy="2200602"/>
          </a:xfrm>
        </p:spPr>
        <p:txBody>
          <a:bodyPr/>
          <a:lstStyle>
            <a:lvl1pPr>
              <a:buClr>
                <a:srgbClr val="FFFFFF"/>
              </a:buClr>
              <a:buSzPct val="70000"/>
              <a:buFont typeface="Wingdings" pitchFamily="2" charset="2"/>
              <a:buChar char="l"/>
              <a:defRPr>
                <a:gradFill>
                  <a:gsLst>
                    <a:gs pos="50000">
                      <a:schemeClr val="bg1"/>
                    </a:gs>
                    <a:gs pos="100000">
                      <a:schemeClr val="bg1"/>
                    </a:gs>
                  </a:gsLst>
                  <a:lin ang="5400000" scaled="0"/>
                </a:gradFill>
              </a:defRPr>
            </a:lvl1pPr>
            <a:lvl2pPr>
              <a:buClr>
                <a:srgbClr val="FFFFFF"/>
              </a:buClr>
              <a:buSzPct val="70000"/>
              <a:buFont typeface="Wingdings" pitchFamily="2" charset="2"/>
              <a:buChar char="l"/>
              <a:defRPr>
                <a:gradFill>
                  <a:gsLst>
                    <a:gs pos="50000">
                      <a:schemeClr val="bg1"/>
                    </a:gs>
                    <a:gs pos="100000">
                      <a:schemeClr val="bg1"/>
                    </a:gs>
                  </a:gsLst>
                  <a:lin ang="5400000" scaled="0"/>
                </a:gradFill>
              </a:defRPr>
            </a:lvl2pPr>
            <a:lvl3pPr>
              <a:buClr>
                <a:srgbClr val="FFFFFF"/>
              </a:buClr>
              <a:buSzPct val="70000"/>
              <a:buFont typeface="Wingdings" pitchFamily="2" charset="2"/>
              <a:buChar char="l"/>
              <a:defRPr>
                <a:gradFill>
                  <a:gsLst>
                    <a:gs pos="50000">
                      <a:schemeClr val="bg1"/>
                    </a:gs>
                    <a:gs pos="100000">
                      <a:schemeClr val="bg1"/>
                    </a:gs>
                  </a:gsLst>
                  <a:lin ang="5400000" scaled="0"/>
                </a:gradFill>
              </a:defRPr>
            </a:lvl3pPr>
            <a:lvl4pPr>
              <a:buClr>
                <a:srgbClr val="FFFFFF"/>
              </a:buClr>
              <a:buSzPct val="70000"/>
              <a:buFont typeface="Wingdings" pitchFamily="2" charset="2"/>
              <a:buChar char="l"/>
              <a:defRPr>
                <a:gradFill>
                  <a:gsLst>
                    <a:gs pos="50000">
                      <a:schemeClr val="bg1"/>
                    </a:gs>
                    <a:gs pos="100000">
                      <a:schemeClr val="bg1"/>
                    </a:gs>
                  </a:gsLst>
                  <a:lin ang="5400000" scaled="0"/>
                </a:gradFill>
              </a:defRPr>
            </a:lvl4pPr>
            <a:lvl5pPr>
              <a:buClr>
                <a:srgbClr val="FFFFFF"/>
              </a:buClr>
              <a:buSzPct val="70000"/>
              <a:buFont typeface="Wingdings" pitchFamily="2" charset="2"/>
              <a:buChar char="l"/>
              <a:defRPr>
                <a:gradFill>
                  <a:gsLst>
                    <a:gs pos="50000">
                      <a:schemeClr val="bg1"/>
                    </a:gs>
                    <a:gs pos="100000">
                      <a:schemeClr val="bg1"/>
                    </a:gs>
                  </a:gsLst>
                  <a:lin ang="5400000" scaled="0"/>
                </a:gradFill>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Slide Number Placeholder 4"/>
          <p:cNvSpPr>
            <a:spLocks noGrp="1"/>
          </p:cNvSpPr>
          <p:nvPr>
            <p:ph type="sldNum" sz="quarter" idx="4"/>
          </p:nvPr>
        </p:nvSpPr>
        <p:spPr>
          <a:xfrm>
            <a:off x="6553201" y="635636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9A3EC2C-3867-41F4-9B78-6DE7B55DEC5D}" type="slidenum">
              <a:rPr lang="en-US" smtClean="0">
                <a:solidFill>
                  <a:srgbClr val="444445">
                    <a:tint val="75000"/>
                  </a:srgbClr>
                </a:solidFill>
              </a:rPr>
              <a:pPr/>
              <a:t>‹#›</a:t>
            </a:fld>
            <a:endParaRPr lang="en-US" dirty="0">
              <a:solidFill>
                <a:srgbClr val="444445">
                  <a:tint val="75000"/>
                </a:srgbClr>
              </a:solidFill>
            </a:endParaRPr>
          </a:p>
        </p:txBody>
      </p:sp>
    </p:spTree>
    <p:extLst>
      <p:ext uri="{BB962C8B-B14F-4D97-AF65-F5344CB8AC3E}">
        <p14:creationId xmlns:p14="http://schemas.microsoft.com/office/powerpoint/2010/main" val="3355166423"/>
      </p:ext>
    </p:extLst>
  </p:cSld>
  <p:clrMapOvr>
    <a:masterClrMapping/>
  </p:clrMapOvr>
  <p:transition>
    <p:fade/>
  </p:transition>
</p:sldLayout>
</file>

<file path=ppt/slideLayouts/slideLayout68.xml><?xml version="1.0" encoding="utf-8"?>
<p:sldLayout xmlns:a="http://schemas.openxmlformats.org/drawingml/2006/main" xmlns:r="http://schemas.openxmlformats.org/officeDocument/2006/relationships" xmlns:p="http://schemas.openxmlformats.org/presentationml/2006/main" userDrawn="1">
  <p:cSld name="Stacked_Content">
    <p:spTree>
      <p:nvGrpSpPr>
        <p:cNvPr id="1" name=""/>
        <p:cNvGrpSpPr/>
        <p:nvPr/>
      </p:nvGrpSpPr>
      <p:grpSpPr>
        <a:xfrm>
          <a:off x="0" y="0"/>
          <a:ext cx="0" cy="0"/>
          <a:chOff x="0" y="0"/>
          <a:chExt cx="0" cy="0"/>
        </a:xfrm>
      </p:grpSpPr>
      <p:sp>
        <p:nvSpPr>
          <p:cNvPr id="2" name="Title 1"/>
          <p:cNvSpPr>
            <a:spLocks noGrp="1"/>
          </p:cNvSpPr>
          <p:nvPr>
            <p:ph type="title"/>
          </p:nvPr>
        </p:nvSpPr>
        <p:spPr/>
        <p:txBody>
          <a:bodyPr rtlCol="0" anchor="ctr"/>
          <a:lstStyle/>
          <a:p>
            <a:r>
              <a:rPr lang="en-US" dirty="0"/>
              <a:t>Click to edit Master title </a:t>
            </a:r>
            <a:r>
              <a:rPr lang="en-US" dirty="0" smtClean="0"/>
              <a:t>style</a:t>
            </a:r>
            <a:endParaRPr lang="en-US" dirty="0"/>
          </a:p>
        </p:txBody>
      </p:sp>
      <p:sp>
        <p:nvSpPr>
          <p:cNvPr id="3" name="Content Placeholder 2"/>
          <p:cNvSpPr>
            <a:spLocks noGrp="1"/>
          </p:cNvSpPr>
          <p:nvPr>
            <p:ph idx="1"/>
          </p:nvPr>
        </p:nvSpPr>
        <p:spPr>
          <a:xfrm>
            <a:off x="366714" y="4191010"/>
            <a:ext cx="8410575" cy="1800493"/>
          </a:xfrm>
        </p:spPr>
        <p:txBody>
          <a:bodyPr rtlCol="0"/>
          <a:lstStyle>
            <a:lvl1pPr>
              <a:defRPr sz="2000">
                <a:solidFill>
                  <a:schemeClr val="bg1"/>
                </a:solidFill>
              </a:defRPr>
            </a:lvl1pPr>
            <a:lvl2pPr>
              <a:defRPr sz="1800">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2"/>
          <p:cNvSpPr>
            <a:spLocks noGrp="1"/>
          </p:cNvSpPr>
          <p:nvPr>
            <p:ph idx="10"/>
          </p:nvPr>
        </p:nvSpPr>
        <p:spPr>
          <a:xfrm>
            <a:off x="366714" y="1463048"/>
            <a:ext cx="8410575" cy="1800493"/>
          </a:xfrm>
        </p:spPr>
        <p:txBody>
          <a:bodyPr rtlCol="0"/>
          <a:lstStyle>
            <a:lvl1pPr>
              <a:defRPr sz="2000">
                <a:solidFill>
                  <a:schemeClr val="bg1"/>
                </a:solidFill>
              </a:defRPr>
            </a:lvl1pPr>
            <a:lvl2pPr>
              <a:defRPr sz="1800">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Slide Number Placeholder 4"/>
          <p:cNvSpPr>
            <a:spLocks noGrp="1"/>
          </p:cNvSpPr>
          <p:nvPr>
            <p:ph type="sldNum" sz="quarter" idx="4"/>
          </p:nvPr>
        </p:nvSpPr>
        <p:spPr>
          <a:xfrm>
            <a:off x="6553201" y="635636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9A3EC2C-3867-41F4-9B78-6DE7B55DEC5D}" type="slidenum">
              <a:rPr lang="en-US" smtClean="0">
                <a:solidFill>
                  <a:srgbClr val="444445">
                    <a:tint val="75000"/>
                  </a:srgbClr>
                </a:solidFill>
              </a:rPr>
              <a:pPr/>
              <a:t>‹#›</a:t>
            </a:fld>
            <a:endParaRPr lang="en-US" dirty="0">
              <a:solidFill>
                <a:srgbClr val="444445">
                  <a:tint val="75000"/>
                </a:srgbClr>
              </a:solidFill>
            </a:endParaRPr>
          </a:p>
        </p:txBody>
      </p:sp>
    </p:spTree>
    <p:extLst>
      <p:ext uri="{BB962C8B-B14F-4D97-AF65-F5344CB8AC3E}">
        <p14:creationId xmlns:p14="http://schemas.microsoft.com/office/powerpoint/2010/main" val="3572010792"/>
      </p:ext>
    </p:extLst>
  </p:cSld>
  <p:clrMapOvr>
    <a:masterClrMapping/>
  </p:clrMapOvr>
  <p:transition>
    <p:fade/>
  </p:transition>
  <p:timing>
    <p:tnLst>
      <p:par>
        <p:cTn id="1" dur="indefinite" restart="never" nodeType="tmRoot"/>
      </p:par>
    </p:tnLst>
  </p:timing>
</p:sldLayout>
</file>

<file path=ppt/slideLayouts/slideLayout69.xml><?xml version="1.0" encoding="utf-8"?>
<p:sldLayout xmlns:a="http://schemas.openxmlformats.org/drawingml/2006/main" xmlns:r="http://schemas.openxmlformats.org/officeDocument/2006/relationships" xmlns:p="http://schemas.openxmlformats.org/presentationml/2006/main" userDrawn="1">
  <p:cSld name="2_Title and Content_alt">
    <p:bg>
      <p:bgPr>
        <a:blipFill dpi="0" rotWithShape="1">
          <a:blip r:embed="rId2" cstate="print">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381000" y="228610"/>
            <a:ext cx="8382000" cy="664797"/>
          </a:xfrm>
        </p:spPr>
        <p:txBody>
          <a:bodyPr/>
          <a:lstStyle/>
          <a:p>
            <a:r>
              <a:rPr lang="en-US" smtClean="0"/>
              <a:t>Click to edit Master title style</a:t>
            </a:r>
            <a:endParaRPr lang="en-US" dirty="0"/>
          </a:p>
        </p:txBody>
      </p:sp>
      <p:sp>
        <p:nvSpPr>
          <p:cNvPr id="5" name="Text Placeholder 4"/>
          <p:cNvSpPr>
            <a:spLocks noGrp="1"/>
          </p:cNvSpPr>
          <p:nvPr>
            <p:ph type="body" sz="quarter" idx="10"/>
          </p:nvPr>
        </p:nvSpPr>
        <p:spPr>
          <a:xfrm>
            <a:off x="381000" y="989013"/>
            <a:ext cx="8382000" cy="1945148"/>
          </a:xfrm>
        </p:spPr>
        <p:txBody>
          <a:bodyPr/>
          <a:lstStyle>
            <a:lvl1pPr>
              <a:defRPr sz="2800"/>
            </a:lvl1pPr>
            <a:lvl2pPr>
              <a:defRPr sz="2600"/>
            </a:lvl2pPr>
            <a:lvl4pPr>
              <a:defRPr sz="2200"/>
            </a:lvl4pPr>
            <a:lvl5pPr>
              <a:defRPr sz="2000"/>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val="308367322"/>
      </p:ext>
    </p:extLst>
  </p:cSld>
  <p:clrMapOvr>
    <a:masterClrMapping/>
  </p:clrMapOvr>
  <p:transition>
    <p:fade/>
  </p:transition>
  <p:timing>
    <p:tnLst>
      <p:par>
        <p:cTn id="1" dur="indefinite" restart="never" nodeType="tmRoot"/>
      </p:par>
    </p:tnLst>
  </p:timing>
</p:sldLayout>
</file>

<file path=ppt/slideLayouts/slideLayout70.xml><?xml version="1.0" encoding="utf-8"?>
<p:sldLayout xmlns:a="http://schemas.openxmlformats.org/drawingml/2006/main" xmlns:r="http://schemas.openxmlformats.org/officeDocument/2006/relationships" xmlns:p="http://schemas.openxmlformats.org/presentationml/2006/main" userDrawn="1">
  <p:cSld name="Custom Layout">
    <p:bg bwMode="grayWhite">
      <p:bgPr>
        <a:blipFill dpi="0" rotWithShape="1">
          <a:blip r:embed="rId2" cstate="print">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735689124"/>
      </p:ext>
    </p:extLst>
  </p:cSld>
  <p:clrMapOvr>
    <a:masterClrMapping/>
  </p:clrMapOvr>
  <p:transition>
    <p:fade/>
  </p:transition>
  <p:timing>
    <p:tnLst>
      <p:par>
        <p:cTn id="1" dur="indefinite" restart="never" nodeType="tmRoot"/>
      </p:par>
    </p:tnLst>
  </p:timing>
</p:sldLayout>
</file>

<file path=ppt/slideLayouts/slideLayout71.xml><?xml version="1.0" encoding="utf-8"?>
<p:sldLayout xmlns:a="http://schemas.openxmlformats.org/drawingml/2006/main" xmlns:r="http://schemas.openxmlformats.org/officeDocument/2006/relationships" xmlns:p="http://schemas.openxmlformats.org/presentationml/2006/main" userDrawn="1">
  <p:cSld name="Thank you Close">
    <p:spTree>
      <p:nvGrpSpPr>
        <p:cNvPr id="1" name=""/>
        <p:cNvGrpSpPr/>
        <p:nvPr/>
      </p:nvGrpSpPr>
      <p:grpSpPr>
        <a:xfrm>
          <a:off x="0" y="0"/>
          <a:ext cx="0" cy="0"/>
          <a:chOff x="0" y="0"/>
          <a:chExt cx="0" cy="0"/>
        </a:xfrm>
      </p:grpSpPr>
      <p:pic>
        <p:nvPicPr>
          <p:cNvPr id="3" name="Picture 9" descr="S:\White_Whale\1-01107-DeborahZiegenhorn\sf_art\PNGs\101107_handshake_color.png"/>
          <p:cNvPicPr>
            <a:picLocks noChangeAspect="1" noChangeArrowheads="1"/>
          </p:cNvPicPr>
          <p:nvPr userDrawn="1"/>
        </p:nvPicPr>
        <p:blipFill>
          <a:blip r:embed="rId2" cstate="print">
            <a:duotone>
              <a:prstClr val="black"/>
              <a:srgbClr val="D9C3A5">
                <a:tint val="50000"/>
                <a:satMod val="180000"/>
              </a:srgbClr>
            </a:duotone>
          </a:blip>
          <a:srcRect r="6247"/>
          <a:stretch>
            <a:fillRect/>
          </a:stretch>
        </p:blipFill>
        <p:spPr bwMode="auto">
          <a:xfrm>
            <a:off x="3737456" y="498764"/>
            <a:ext cx="5406544" cy="5749636"/>
          </a:xfrm>
          <a:prstGeom prst="rect">
            <a:avLst/>
          </a:prstGeom>
          <a:noFill/>
        </p:spPr>
      </p:pic>
      <p:sp>
        <p:nvSpPr>
          <p:cNvPr id="4" name="Text Placeholder 4"/>
          <p:cNvSpPr txBox="1">
            <a:spLocks/>
          </p:cNvSpPr>
          <p:nvPr userDrawn="1"/>
        </p:nvSpPr>
        <p:spPr>
          <a:xfrm>
            <a:off x="33869" y="4010576"/>
            <a:ext cx="9110132" cy="1329595"/>
          </a:xfrm>
          <a:prstGeom prst="rect">
            <a:avLst/>
          </a:prstGeom>
        </p:spPr>
        <p:txBody>
          <a:bodyPr/>
          <a:lstStyle/>
          <a:p>
            <a:pPr indent="-396875" algn="ctr" defTabSz="914363" fontAlgn="base">
              <a:lnSpc>
                <a:spcPct val="90000"/>
              </a:lnSpc>
              <a:spcBef>
                <a:spcPct val="0"/>
              </a:spcBef>
              <a:spcAft>
                <a:spcPct val="0"/>
              </a:spcAft>
              <a:buClr>
                <a:srgbClr val="EEECE1"/>
              </a:buClr>
              <a:buSzPct val="95000"/>
              <a:buFont typeface="Arial" pitchFamily="34" charset="0"/>
              <a:buNone/>
              <a:defRPr/>
            </a:pPr>
            <a:r>
              <a:rPr lang="en-US" sz="13800" spc="-150" dirty="0">
                <a:ln w="3175">
                  <a:noFill/>
                </a:ln>
                <a:gradFill flip="none" rotWithShape="1">
                  <a:gsLst>
                    <a:gs pos="0">
                      <a:srgbClr val="DCDCDC">
                        <a:alpha val="25000"/>
                      </a:srgbClr>
                    </a:gs>
                    <a:gs pos="36000">
                      <a:srgbClr val="CCCCCC">
                        <a:alpha val="25000"/>
                      </a:srgbClr>
                    </a:gs>
                    <a:gs pos="86000">
                      <a:srgbClr val="8A8A8A">
                        <a:alpha val="25000"/>
                      </a:srgbClr>
                    </a:gs>
                  </a:gsLst>
                  <a:lin ang="16200000" scaled="0"/>
                  <a:tileRect/>
                </a:gradFill>
                <a:latin typeface="Arial" charset="0"/>
                <a:cs typeface="Arial" charset="0"/>
              </a:rPr>
              <a:t>Thank you</a:t>
            </a:r>
          </a:p>
        </p:txBody>
      </p:sp>
      <p:sp>
        <p:nvSpPr>
          <p:cNvPr id="5" name="Text Placeholder 4"/>
          <p:cNvSpPr txBox="1">
            <a:spLocks/>
          </p:cNvSpPr>
          <p:nvPr userDrawn="1"/>
        </p:nvSpPr>
        <p:spPr>
          <a:xfrm>
            <a:off x="1664277" y="3626751"/>
            <a:ext cx="6747891" cy="1592744"/>
          </a:xfrm>
          <a:prstGeom prst="rect">
            <a:avLst/>
          </a:prstGeom>
        </p:spPr>
        <p:txBody>
          <a:bodyPr lIns="0" tIns="0" rIns="0" bIns="0" anchor="b">
            <a:spAutoFit/>
            <a:scene3d>
              <a:camera prst="orthographicFront"/>
              <a:lightRig rig="flat" dir="t"/>
            </a:scene3d>
            <a:sp3d>
              <a:extrusionClr>
                <a:srgbClr val="000000"/>
              </a:extrusionClr>
              <a:contourClr>
                <a:srgbClr val="2D8499"/>
              </a:contourClr>
            </a:sp3d>
          </a:bodyPr>
          <a:lstStyle/>
          <a:p>
            <a:pPr algn="r" defTabSz="1095332" fontAlgn="base">
              <a:lnSpc>
                <a:spcPct val="90000"/>
              </a:lnSpc>
              <a:spcBef>
                <a:spcPct val="0"/>
              </a:spcBef>
              <a:spcAft>
                <a:spcPct val="0"/>
              </a:spcAft>
              <a:buClr>
                <a:srgbClr val="EEECE1"/>
              </a:buClr>
              <a:buSzPct val="95000"/>
              <a:buFont typeface="Arial" pitchFamily="34" charset="0"/>
              <a:buNone/>
              <a:defRPr/>
            </a:pPr>
            <a:r>
              <a:rPr lang="en-US" sz="11500" spc="-150" dirty="0">
                <a:ln w="3175">
                  <a:noFill/>
                </a:ln>
                <a:gradFill flip="none" rotWithShape="1">
                  <a:gsLst>
                    <a:gs pos="0">
                      <a:srgbClr val="FFFFB9"/>
                    </a:gs>
                    <a:gs pos="40000">
                      <a:srgbClr val="FFFF99"/>
                    </a:gs>
                    <a:gs pos="79000">
                      <a:srgbClr val="F8801C">
                        <a:alpha val="84000"/>
                      </a:srgbClr>
                    </a:gs>
                  </a:gsLst>
                  <a:lin ang="5400000" scaled="1"/>
                  <a:tileRect/>
                </a:gradFill>
                <a:effectLst>
                  <a:outerShdw blurRad="50800" dist="38100" dir="2700000" algn="tl" rotWithShape="0">
                    <a:prstClr val="black">
                      <a:alpha val="40000"/>
                    </a:prstClr>
                  </a:outerShdw>
                </a:effectLst>
                <a:latin typeface="Arial" charset="0"/>
                <a:cs typeface="Arial" charset="0"/>
              </a:rPr>
              <a:t>Thank you</a:t>
            </a:r>
          </a:p>
        </p:txBody>
      </p:sp>
    </p:spTree>
    <p:extLst>
      <p:ext uri="{BB962C8B-B14F-4D97-AF65-F5344CB8AC3E}">
        <p14:creationId xmlns:p14="http://schemas.microsoft.com/office/powerpoint/2010/main" val="584729402"/>
      </p:ext>
    </p:extLst>
  </p:cSld>
  <p:clrMapOvr>
    <a:masterClrMapping/>
  </p:clrMapOvr>
  <p:transition>
    <p:fade/>
  </p:transition>
</p:sldLayout>
</file>

<file path=ppt/slideLayouts/slideLayout72.xml><?xml version="1.0" encoding="utf-8"?>
<p:sldLayout xmlns:a="http://schemas.openxmlformats.org/drawingml/2006/main" xmlns:r="http://schemas.openxmlformats.org/officeDocument/2006/relationships" xmlns:p="http://schemas.openxmlformats.org/presentationml/2006/main" userDrawn="1">
  <p:cSld name="2_Demo, Video etc. &quot;special&quot; slides">
    <p:bg bwMode="blackGray">
      <p:bgPr>
        <a:blipFill dpi="0" rotWithShape="1">
          <a:blip r:embed="rId2" cstate="print">
            <a:lum/>
          </a:blip>
          <a:srcRect/>
          <a:stretch>
            <a:fillRect l="-4000" r="-4000"/>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730252" y="1617664"/>
            <a:ext cx="7681325" cy="600242"/>
          </a:xfrm>
        </p:spPr>
        <p:txBody>
          <a:bodyPr vert="horz" wrap="square" lIns="0" tIns="0" rIns="0" bIns="0" rtlCol="0" anchor="t">
            <a:noAutofit/>
          </a:bodyPr>
          <a:lstStyle>
            <a:lvl1pPr algn="l" defTabSz="914363" rtl="0" eaLnBrk="1" latinLnBrk="0" hangingPunct="1">
              <a:lnSpc>
                <a:spcPct val="90000"/>
              </a:lnSpc>
              <a:spcBef>
                <a:spcPct val="0"/>
              </a:spcBef>
              <a:buNone/>
              <a:defRPr lang="en-US" sz="4000" b="0" kern="1200" cap="none" spc="-150" baseline="0" dirty="0">
                <a:ln w="3175">
                  <a:noFill/>
                </a:ln>
                <a:gradFill flip="none" rotWithShape="1">
                  <a:gsLst>
                    <a:gs pos="0">
                      <a:schemeClr val="tx1"/>
                    </a:gs>
                    <a:gs pos="86000">
                      <a:schemeClr val="tx1"/>
                    </a:gs>
                  </a:gsLst>
                  <a:lin ang="5400000" scaled="0"/>
                  <a:tileRect/>
                </a:gradFill>
                <a:effectLst/>
                <a:latin typeface="+mj-lt"/>
                <a:ea typeface="+mn-ea"/>
                <a:cs typeface="Arial" charset="0"/>
              </a:defRPr>
            </a:lvl1pPr>
          </a:lstStyle>
          <a:p>
            <a:r>
              <a:rPr lang="en-US" smtClean="0"/>
              <a:t>Click to edit Master title style</a:t>
            </a:r>
            <a:endParaRPr lang="en-US" dirty="0"/>
          </a:p>
        </p:txBody>
      </p:sp>
      <p:sp>
        <p:nvSpPr>
          <p:cNvPr id="3" name="Subtitle 2"/>
          <p:cNvSpPr>
            <a:spLocks noGrp="1"/>
          </p:cNvSpPr>
          <p:nvPr>
            <p:ph type="subTitle" idx="1"/>
          </p:nvPr>
        </p:nvSpPr>
        <p:spPr>
          <a:xfrm>
            <a:off x="730252" y="2227645"/>
            <a:ext cx="7681325" cy="917203"/>
          </a:xfrm>
        </p:spPr>
        <p:txBody>
          <a:bodyPr vert="horz" wrap="square" lIns="0" tIns="0" rIns="0" bIns="0" rtlCol="0" anchor="t">
            <a:noAutofit/>
          </a:bodyPr>
          <a:lstStyle>
            <a:lvl1pPr marL="0" indent="0" algn="l" defTabSz="914363" rtl="0" eaLnBrk="1" latinLnBrk="0" hangingPunct="1">
              <a:lnSpc>
                <a:spcPct val="100000"/>
              </a:lnSpc>
              <a:spcBef>
                <a:spcPts val="0"/>
              </a:spcBef>
              <a:buSzPct val="100000"/>
              <a:buFontTx/>
              <a:buNone/>
              <a:defRPr lang="en-US" sz="2000" kern="1200" dirty="0">
                <a:gradFill>
                  <a:gsLst>
                    <a:gs pos="0">
                      <a:schemeClr val="accent4"/>
                    </a:gs>
                    <a:gs pos="86000">
                      <a:schemeClr val="accent4"/>
                    </a:gs>
                  </a:gsLst>
                  <a:lin ang="5400000" scaled="0"/>
                </a:gradFill>
                <a:latin typeface="+mj-lt"/>
                <a:ea typeface="+mn-ea"/>
                <a:cs typeface="+mn-cs"/>
              </a:defRPr>
            </a:lvl1pPr>
            <a:lvl2pPr marL="457182" indent="0" algn="ctr">
              <a:buNone/>
              <a:defRPr>
                <a:solidFill>
                  <a:schemeClr val="tx1">
                    <a:tint val="75000"/>
                  </a:schemeClr>
                </a:solidFill>
              </a:defRPr>
            </a:lvl2pPr>
            <a:lvl3pPr marL="914363" indent="0" algn="ctr">
              <a:buNone/>
              <a:defRPr>
                <a:solidFill>
                  <a:schemeClr val="tx1">
                    <a:tint val="75000"/>
                  </a:schemeClr>
                </a:solidFill>
              </a:defRPr>
            </a:lvl3pPr>
            <a:lvl4pPr marL="1371545" indent="0" algn="ctr">
              <a:buNone/>
              <a:defRPr>
                <a:solidFill>
                  <a:schemeClr val="tx1">
                    <a:tint val="75000"/>
                  </a:schemeClr>
                </a:solidFill>
              </a:defRPr>
            </a:lvl4pPr>
            <a:lvl5pPr marL="1828727" indent="0" algn="ctr">
              <a:buNone/>
              <a:defRPr>
                <a:solidFill>
                  <a:schemeClr val="tx1">
                    <a:tint val="75000"/>
                  </a:schemeClr>
                </a:solidFill>
              </a:defRPr>
            </a:lvl5pPr>
            <a:lvl6pPr marL="2285909" indent="0" algn="ctr">
              <a:buNone/>
              <a:defRPr>
                <a:solidFill>
                  <a:schemeClr val="tx1">
                    <a:tint val="75000"/>
                  </a:schemeClr>
                </a:solidFill>
              </a:defRPr>
            </a:lvl6pPr>
            <a:lvl7pPr marL="2743090" indent="0" algn="ctr">
              <a:buNone/>
              <a:defRPr>
                <a:solidFill>
                  <a:schemeClr val="tx1">
                    <a:tint val="75000"/>
                  </a:schemeClr>
                </a:solidFill>
              </a:defRPr>
            </a:lvl7pPr>
            <a:lvl8pPr marL="3200272" indent="0" algn="ctr">
              <a:buNone/>
              <a:defRPr>
                <a:solidFill>
                  <a:schemeClr val="tx1">
                    <a:tint val="75000"/>
                  </a:schemeClr>
                </a:solidFill>
              </a:defRPr>
            </a:lvl8pPr>
            <a:lvl9pPr marL="3657454" indent="0" algn="ctr">
              <a:buNone/>
              <a:defRPr>
                <a:solidFill>
                  <a:schemeClr val="tx1">
                    <a:tint val="75000"/>
                  </a:schemeClr>
                </a:solidFill>
              </a:defRPr>
            </a:lvl9pPr>
          </a:lstStyle>
          <a:p>
            <a:r>
              <a:rPr lang="en-US" smtClean="0"/>
              <a:t>Click to edit Master subtitle style</a:t>
            </a:r>
            <a:endParaRPr lang="en-US" dirty="0"/>
          </a:p>
        </p:txBody>
      </p:sp>
      <p:sp>
        <p:nvSpPr>
          <p:cNvPr id="7" name="Text Placeholder 6"/>
          <p:cNvSpPr>
            <a:spLocks noGrp="1"/>
          </p:cNvSpPr>
          <p:nvPr>
            <p:ph type="body" sz="quarter" idx="10" hasCustomPrompt="1"/>
          </p:nvPr>
        </p:nvSpPr>
        <p:spPr>
          <a:xfrm>
            <a:off x="846443" y="5761524"/>
            <a:ext cx="7690114" cy="1384994"/>
          </a:xfrm>
        </p:spPr>
        <p:txBody>
          <a:bodyPr anchor="t" anchorCtr="0">
            <a:noAutofit/>
            <a:scene3d>
              <a:camera prst="orthographicFront"/>
              <a:lightRig rig="flat" dir="t"/>
            </a:scene3d>
            <a:sp3d>
              <a:contourClr>
                <a:schemeClr val="tx2"/>
              </a:contourClr>
            </a:sp3d>
          </a:bodyPr>
          <a:lstStyle>
            <a:lvl1pPr marL="0" indent="0" algn="r">
              <a:buFont typeface="Arial" pitchFamily="34" charset="0"/>
              <a:buNone/>
              <a:defRPr kumimoji="0" lang="en-US" sz="6600" b="0" i="0" u="none" strike="noStrike" kern="1200" cap="none" spc="0" normalizeH="0" baseline="0" noProof="0" dirty="0" smtClean="0">
                <a:ln w="11430"/>
                <a:gradFill>
                  <a:gsLst>
                    <a:gs pos="0">
                      <a:schemeClr val="tx1"/>
                    </a:gs>
                    <a:gs pos="100000">
                      <a:schemeClr val="tx1"/>
                    </a:gs>
                  </a:gsLst>
                  <a:lin ang="5400000" scaled="0"/>
                </a:gradFill>
                <a:effectLst/>
                <a:uLnTx/>
                <a:uFillTx/>
                <a:latin typeface="+mj-lt"/>
                <a:ea typeface="+mn-ea"/>
                <a:cs typeface="+mn-cs"/>
              </a:defRPr>
            </a:lvl1pPr>
          </a:lstStyle>
          <a:p>
            <a:pPr lvl="0"/>
            <a:r>
              <a:rPr lang="en-US" dirty="0" smtClean="0"/>
              <a:t>CLICK TO…</a:t>
            </a:r>
          </a:p>
        </p:txBody>
      </p:sp>
    </p:spTree>
    <p:extLst>
      <p:ext uri="{BB962C8B-B14F-4D97-AF65-F5344CB8AC3E}">
        <p14:creationId xmlns:p14="http://schemas.microsoft.com/office/powerpoint/2010/main" val="1321619649"/>
      </p:ext>
    </p:extLst>
  </p:cSld>
  <p:clrMapOvr>
    <a:masterClrMapping/>
  </p:clrMapOvr>
  <p:transition>
    <p:fade/>
  </p:transition>
  <p:timing>
    <p:tnLst>
      <p:par>
        <p:cTn id="1" dur="indefinite" restart="never" nodeType="tmRoot"/>
      </p:par>
    </p:tnLst>
  </p:timing>
</p:sldLayout>
</file>

<file path=ppt/slideLayouts/slideLayout73.xml><?xml version="1.0" encoding="utf-8"?>
<p:sldLayout xmlns:a="http://schemas.openxmlformats.org/drawingml/2006/main" xmlns:r="http://schemas.openxmlformats.org/officeDocument/2006/relationships" xmlns:p="http://schemas.openxmlformats.org/presentationml/2006/main" userDrawn="1">
  <p:cSld name="1_Custom Layout">
    <p:bg bwMode="ltGray">
      <p:bgPr>
        <a:solidFill>
          <a:schemeClr val="bg1"/>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4283329057"/>
      </p:ext>
    </p:extLst>
  </p:cSld>
  <p:clrMapOvr>
    <a:masterClrMapping/>
  </p:clrMapOvr>
  <p:transition>
    <p:fade/>
  </p:transition>
  <p:timing>
    <p:tnLst>
      <p:par>
        <p:cTn id="1" dur="indefinite" restart="never" nodeType="tmRoot"/>
      </p:par>
    </p:tnLst>
  </p:timing>
</p:sldLayout>
</file>

<file path=ppt/slideLayouts/slideLayout74.xml><?xml version="1.0" encoding="utf-8"?>
<p:sldLayout xmlns:a="http://schemas.openxmlformats.org/drawingml/2006/main" xmlns:r="http://schemas.openxmlformats.org/officeDocument/2006/relationships" xmlns:p="http://schemas.openxmlformats.org/presentationml/2006/main" userDrawn="1">
  <p:cSld name="3_Demo, Video etc. &quot;special&quot; slides">
    <p:bg>
      <p:bgPr>
        <a:blipFill dpi="0" rotWithShape="0">
          <a:blip r:embed="rId2" cstate="print"/>
          <a:srcRect/>
          <a:stretch>
            <a:fillRect/>
          </a:stretch>
        </a:blipFill>
        <a:effectLst/>
      </p:bgPr>
    </p:bg>
    <p:spTree>
      <p:nvGrpSpPr>
        <p:cNvPr id="1" name=""/>
        <p:cNvGrpSpPr/>
        <p:nvPr/>
      </p:nvGrpSpPr>
      <p:grpSpPr>
        <a:xfrm>
          <a:off x="0" y="0"/>
          <a:ext cx="0" cy="0"/>
          <a:chOff x="0" y="0"/>
          <a:chExt cx="0" cy="0"/>
        </a:xfrm>
      </p:grpSpPr>
      <p:pic>
        <p:nvPicPr>
          <p:cNvPr id="5" name="Picture 2" descr="\\server3\Restrict\FTP_Root\Clients\White_Whale\7-20683_TechEd_Europe_Template\TechEd_Europe_Keynote_Template\SFP_Art\PNG\TechEd_Europe_2010_Logo.png"/>
          <p:cNvPicPr>
            <a:picLocks noChangeAspect="1" noChangeArrowheads="1"/>
          </p:cNvPicPr>
          <p:nvPr userDrawn="1"/>
        </p:nvPicPr>
        <p:blipFill>
          <a:blip r:embed="rId3" cstate="print"/>
          <a:srcRect/>
          <a:stretch>
            <a:fillRect/>
          </a:stretch>
        </p:blipFill>
        <p:spPr bwMode="auto">
          <a:xfrm>
            <a:off x="322744" y="5178428"/>
            <a:ext cx="1999580" cy="1249363"/>
          </a:xfrm>
          <a:prstGeom prst="rect">
            <a:avLst/>
          </a:prstGeom>
          <a:noFill/>
          <a:ln w="9525">
            <a:noFill/>
            <a:miter lim="800000"/>
            <a:headEnd/>
            <a:tailEnd/>
          </a:ln>
        </p:spPr>
      </p:pic>
      <p:sp>
        <p:nvSpPr>
          <p:cNvPr id="2" name="Title 1"/>
          <p:cNvSpPr>
            <a:spLocks noGrp="1"/>
          </p:cNvSpPr>
          <p:nvPr>
            <p:ph type="ctrTitle"/>
          </p:nvPr>
        </p:nvSpPr>
        <p:spPr>
          <a:xfrm>
            <a:off x="1417214" y="477203"/>
            <a:ext cx="6120575" cy="1523494"/>
          </a:xfrm>
        </p:spPr>
        <p:txBody>
          <a:bodyPr anchor="ctr" anchorCtr="0">
            <a:noAutofit/>
          </a:bodyPr>
          <a:lstStyle>
            <a:lvl1pPr>
              <a:lnSpc>
                <a:spcPct val="90000"/>
              </a:lnSpc>
              <a:defRPr sz="4800"/>
            </a:lvl1pPr>
          </a:lstStyle>
          <a:p>
            <a:r>
              <a:rPr lang="en-US" smtClean="0"/>
              <a:t>Click to edit Master title style</a:t>
            </a:r>
            <a:endParaRPr lang="en-US" dirty="0"/>
          </a:p>
        </p:txBody>
      </p:sp>
      <p:sp>
        <p:nvSpPr>
          <p:cNvPr id="3" name="Subtitle 2"/>
          <p:cNvSpPr>
            <a:spLocks noGrp="1"/>
          </p:cNvSpPr>
          <p:nvPr>
            <p:ph type="subTitle" idx="1"/>
          </p:nvPr>
        </p:nvSpPr>
        <p:spPr>
          <a:xfrm>
            <a:off x="1417214" y="2303501"/>
            <a:ext cx="6994363" cy="461665"/>
          </a:xfrm>
        </p:spPr>
        <p:txBody>
          <a:bodyPr>
            <a:noAutofit/>
          </a:bodyPr>
          <a:lstStyle>
            <a:lvl1pPr marL="0" indent="0" algn="l">
              <a:lnSpc>
                <a:spcPct val="90000"/>
              </a:lnSpc>
              <a:spcBef>
                <a:spcPts val="0"/>
              </a:spcBef>
              <a:buNone/>
              <a:defRPr sz="2800">
                <a:gradFill>
                  <a:gsLst>
                    <a:gs pos="0">
                      <a:schemeClr val="tx1"/>
                    </a:gs>
                    <a:gs pos="86000">
                      <a:schemeClr val="tx1"/>
                    </a:gs>
                  </a:gsLst>
                  <a:lin ang="5400000" scaled="0"/>
                </a:gradFill>
              </a:defRPr>
            </a:lvl1pPr>
            <a:lvl2pPr marL="457182" indent="0" algn="ctr">
              <a:buNone/>
              <a:defRPr>
                <a:solidFill>
                  <a:schemeClr val="tx1">
                    <a:tint val="75000"/>
                  </a:schemeClr>
                </a:solidFill>
              </a:defRPr>
            </a:lvl2pPr>
            <a:lvl3pPr marL="914363" indent="0" algn="ctr">
              <a:buNone/>
              <a:defRPr>
                <a:solidFill>
                  <a:schemeClr val="tx1">
                    <a:tint val="75000"/>
                  </a:schemeClr>
                </a:solidFill>
              </a:defRPr>
            </a:lvl3pPr>
            <a:lvl4pPr marL="1371545" indent="0" algn="ctr">
              <a:buNone/>
              <a:defRPr>
                <a:solidFill>
                  <a:schemeClr val="tx1">
                    <a:tint val="75000"/>
                  </a:schemeClr>
                </a:solidFill>
              </a:defRPr>
            </a:lvl4pPr>
            <a:lvl5pPr marL="1828727" indent="0" algn="ctr">
              <a:buNone/>
              <a:defRPr>
                <a:solidFill>
                  <a:schemeClr val="tx1">
                    <a:tint val="75000"/>
                  </a:schemeClr>
                </a:solidFill>
              </a:defRPr>
            </a:lvl5pPr>
            <a:lvl6pPr marL="2285909" indent="0" algn="ctr">
              <a:buNone/>
              <a:defRPr>
                <a:solidFill>
                  <a:schemeClr val="tx1">
                    <a:tint val="75000"/>
                  </a:schemeClr>
                </a:solidFill>
              </a:defRPr>
            </a:lvl6pPr>
            <a:lvl7pPr marL="2743090" indent="0" algn="ctr">
              <a:buNone/>
              <a:defRPr>
                <a:solidFill>
                  <a:schemeClr val="tx1">
                    <a:tint val="75000"/>
                  </a:schemeClr>
                </a:solidFill>
              </a:defRPr>
            </a:lvl7pPr>
            <a:lvl8pPr marL="3200272" indent="0" algn="ctr">
              <a:buNone/>
              <a:defRPr>
                <a:solidFill>
                  <a:schemeClr val="tx1">
                    <a:tint val="75000"/>
                  </a:schemeClr>
                </a:solidFill>
              </a:defRPr>
            </a:lvl8pPr>
            <a:lvl9pPr marL="3657454" indent="0" algn="ctr">
              <a:buNone/>
              <a:defRPr>
                <a:solidFill>
                  <a:schemeClr val="tx1">
                    <a:tint val="75000"/>
                  </a:schemeClr>
                </a:solidFill>
              </a:defRPr>
            </a:lvl9pPr>
          </a:lstStyle>
          <a:p>
            <a:r>
              <a:rPr lang="en-US" smtClean="0"/>
              <a:t>Click to edit Master subtitle style</a:t>
            </a:r>
            <a:endParaRPr lang="en-US" dirty="0"/>
          </a:p>
        </p:txBody>
      </p:sp>
      <p:sp>
        <p:nvSpPr>
          <p:cNvPr id="7" name="Text Placeholder 6"/>
          <p:cNvSpPr>
            <a:spLocks noGrp="1"/>
          </p:cNvSpPr>
          <p:nvPr>
            <p:ph type="body" sz="quarter" idx="10"/>
          </p:nvPr>
        </p:nvSpPr>
        <p:spPr>
          <a:xfrm>
            <a:off x="366575" y="3914364"/>
            <a:ext cx="8386799" cy="1378644"/>
          </a:xfrm>
        </p:spPr>
        <p:txBody>
          <a:bodyPr anchor="t" anchorCtr="0">
            <a:noAutofit/>
            <a:scene3d>
              <a:camera prst="orthographicFront"/>
              <a:lightRig rig="flat" dir="t"/>
            </a:scene3d>
            <a:sp3d>
              <a:contourClr>
                <a:schemeClr val="tx2"/>
              </a:contourClr>
            </a:sp3d>
          </a:bodyPr>
          <a:lstStyle>
            <a:lvl1pPr marL="0" indent="0" algn="l">
              <a:buFont typeface="Arial" pitchFamily="34" charset="0"/>
              <a:buNone/>
              <a:defRPr kumimoji="0" lang="en-US" sz="9600" b="0" i="1" u="none" strike="noStrike" kern="1200" cap="none" spc="-642" normalizeH="0" baseline="0" noProof="0" dirty="0" smtClean="0">
                <a:ln w="11430"/>
                <a:gradFill>
                  <a:gsLst>
                    <a:gs pos="0">
                      <a:schemeClr val="tx1"/>
                    </a:gs>
                    <a:gs pos="88000">
                      <a:schemeClr val="tx1"/>
                    </a:gs>
                  </a:gsLst>
                  <a:lin ang="5400000"/>
                </a:gradFill>
                <a:effectLst/>
                <a:uLnTx/>
                <a:uFillTx/>
                <a:latin typeface="Segoe Light" pitchFamily="34" charset="0"/>
                <a:ea typeface="+mn-ea"/>
                <a:cs typeface="+mn-cs"/>
              </a:defRPr>
            </a:lvl1pPr>
          </a:lstStyle>
          <a:p>
            <a:pPr lvl="0"/>
            <a:r>
              <a:rPr lang="en-US" dirty="0" smtClean="0"/>
              <a:t>Click to edit Master text styles</a:t>
            </a:r>
          </a:p>
        </p:txBody>
      </p:sp>
    </p:spTree>
    <p:extLst>
      <p:ext uri="{BB962C8B-B14F-4D97-AF65-F5344CB8AC3E}">
        <p14:creationId xmlns:p14="http://schemas.microsoft.com/office/powerpoint/2010/main" val="4285751969"/>
      </p:ext>
    </p:extLst>
  </p:cSld>
  <p:clrMapOvr>
    <a:masterClrMapping/>
  </p:clrMapOvr>
  <p:transition>
    <p:fade/>
  </p:transition>
</p:sldLayout>
</file>

<file path=ppt/slideLayouts/slideLayout75.xml><?xml version="1.0" encoding="utf-8"?>
<p:sldLayout xmlns:a="http://schemas.openxmlformats.org/drawingml/2006/main" xmlns:r="http://schemas.openxmlformats.org/officeDocument/2006/relationships" xmlns:p="http://schemas.openxmlformats.org/presentationml/2006/main" type="title" preserve="1">
  <p:cSld name="Title Slide">
    <p:bg>
      <p:bgPr>
        <a:blipFill dpi="0" rotWithShape="1">
          <a:blip r:embed="rId2" cstate="screen">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730255" y="1905010"/>
            <a:ext cx="7681913" cy="1523495"/>
          </a:xfrm>
        </p:spPr>
        <p:txBody>
          <a:bodyPr>
            <a:noAutofit/>
          </a:bodyPr>
          <a:lstStyle>
            <a:lvl1pPr>
              <a:lnSpc>
                <a:spcPct val="90000"/>
              </a:lnSpc>
              <a:defRPr sz="5400">
                <a:ln w="3175">
                  <a:noFill/>
                </a:ln>
                <a:gradFill>
                  <a:gsLst>
                    <a:gs pos="50000">
                      <a:schemeClr val="accent4"/>
                    </a:gs>
                    <a:gs pos="100000">
                      <a:schemeClr val="accent4"/>
                    </a:gs>
                  </a:gsLst>
                  <a:lin ang="5400000" scaled="0"/>
                </a:gradFill>
                <a:effectLst>
                  <a:outerShdw blurRad="38100" dist="38100" dir="2700000" algn="tl">
                    <a:srgbClr val="000000">
                      <a:alpha val="43137"/>
                    </a:srgbClr>
                  </a:outerShdw>
                </a:effectLst>
              </a:defRPr>
            </a:lvl1pPr>
          </a:lstStyle>
          <a:p>
            <a:r>
              <a:rPr lang="en-US" smtClean="0"/>
              <a:t>Click to edit Master title style</a:t>
            </a:r>
            <a:endParaRPr lang="en-US" dirty="0"/>
          </a:p>
        </p:txBody>
      </p:sp>
      <p:sp>
        <p:nvSpPr>
          <p:cNvPr id="3" name="Subtitle 2"/>
          <p:cNvSpPr>
            <a:spLocks noGrp="1"/>
          </p:cNvSpPr>
          <p:nvPr>
            <p:ph type="subTitle" idx="1"/>
          </p:nvPr>
        </p:nvSpPr>
        <p:spPr>
          <a:xfrm>
            <a:off x="730254" y="4344998"/>
            <a:ext cx="7681913" cy="461665"/>
          </a:xfrm>
        </p:spPr>
        <p:txBody>
          <a:bodyPr>
            <a:noAutofit/>
          </a:bodyPr>
          <a:lstStyle>
            <a:lvl1pPr marL="0" indent="0" algn="l">
              <a:lnSpc>
                <a:spcPct val="90000"/>
              </a:lnSpc>
              <a:spcBef>
                <a:spcPts val="0"/>
              </a:spcBef>
              <a:buNone/>
              <a:defRPr>
                <a:gradFill>
                  <a:gsLst>
                    <a:gs pos="50000">
                      <a:schemeClr val="bg1"/>
                    </a:gs>
                    <a:gs pos="100000">
                      <a:schemeClr val="bg1"/>
                    </a:gs>
                  </a:gsLst>
                  <a:lin ang="5400000" scaled="0"/>
                </a:gradFill>
              </a:defRPr>
            </a:lvl1pPr>
            <a:lvl2pPr marL="457182" indent="0" algn="ctr">
              <a:buNone/>
              <a:defRPr>
                <a:solidFill>
                  <a:schemeClr val="tx1">
                    <a:tint val="75000"/>
                  </a:schemeClr>
                </a:solidFill>
              </a:defRPr>
            </a:lvl2pPr>
            <a:lvl3pPr marL="914363" indent="0" algn="ctr">
              <a:buNone/>
              <a:defRPr>
                <a:solidFill>
                  <a:schemeClr val="tx1">
                    <a:tint val="75000"/>
                  </a:schemeClr>
                </a:solidFill>
              </a:defRPr>
            </a:lvl3pPr>
            <a:lvl4pPr marL="1371545" indent="0" algn="ctr">
              <a:buNone/>
              <a:defRPr>
                <a:solidFill>
                  <a:schemeClr val="tx1">
                    <a:tint val="75000"/>
                  </a:schemeClr>
                </a:solidFill>
              </a:defRPr>
            </a:lvl4pPr>
            <a:lvl5pPr marL="1828727" indent="0" algn="ctr">
              <a:buNone/>
              <a:defRPr>
                <a:solidFill>
                  <a:schemeClr val="tx1">
                    <a:tint val="75000"/>
                  </a:schemeClr>
                </a:solidFill>
              </a:defRPr>
            </a:lvl5pPr>
            <a:lvl6pPr marL="2285909" indent="0" algn="ctr">
              <a:buNone/>
              <a:defRPr>
                <a:solidFill>
                  <a:schemeClr val="tx1">
                    <a:tint val="75000"/>
                  </a:schemeClr>
                </a:solidFill>
              </a:defRPr>
            </a:lvl6pPr>
            <a:lvl7pPr marL="2743090" indent="0" algn="ctr">
              <a:buNone/>
              <a:defRPr>
                <a:solidFill>
                  <a:schemeClr val="tx1">
                    <a:tint val="75000"/>
                  </a:schemeClr>
                </a:solidFill>
              </a:defRPr>
            </a:lvl7pPr>
            <a:lvl8pPr marL="3200272" indent="0" algn="ctr">
              <a:buNone/>
              <a:defRPr>
                <a:solidFill>
                  <a:schemeClr val="tx1">
                    <a:tint val="75000"/>
                  </a:schemeClr>
                </a:solidFill>
              </a:defRPr>
            </a:lvl8pPr>
            <a:lvl9pPr marL="3657454" indent="0" algn="ctr">
              <a:buNone/>
              <a:defRPr>
                <a:solidFill>
                  <a:schemeClr val="tx1">
                    <a:tint val="75000"/>
                  </a:schemeClr>
                </a:solidFill>
              </a:defRPr>
            </a:lvl9pPr>
          </a:lstStyle>
          <a:p>
            <a:r>
              <a:rPr lang="en-US" smtClean="0"/>
              <a:t>Click to edit Master subtitle style</a:t>
            </a:r>
            <a:endParaRPr lang="en-US" dirty="0"/>
          </a:p>
        </p:txBody>
      </p:sp>
      <p:cxnSp>
        <p:nvCxnSpPr>
          <p:cNvPr id="12" name="Straight Connector 11"/>
          <p:cNvCxnSpPr/>
          <p:nvPr userDrawn="1"/>
        </p:nvCxnSpPr>
        <p:spPr>
          <a:xfrm rot="10800000">
            <a:off x="730250" y="4148836"/>
            <a:ext cx="8413750" cy="1588"/>
          </a:xfrm>
          <a:prstGeom prst="line">
            <a:avLst/>
          </a:prstGeom>
          <a:ln w="31750">
            <a:solidFill>
              <a:schemeClr val="accent4"/>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947984679"/>
      </p:ext>
    </p:extLst>
  </p:cSld>
  <p:clrMapOvr>
    <a:masterClrMapping/>
  </p:clrMapOvr>
  <p:transition>
    <p:fade/>
  </p:transition>
</p:sldLayout>
</file>

<file path=ppt/slideLayouts/slideLayout76.xml><?xml version="1.0" encoding="utf-8"?>
<p:sldLayout xmlns:a="http://schemas.openxmlformats.org/drawingml/2006/main" xmlns:r="http://schemas.openxmlformats.org/officeDocument/2006/relationships" xmlns:p="http://schemas.openxmlformats.org/presentationml/2006/main" preserve="1" userDrawn="1">
  <p:cSld name="1_Demo, Video etc. &quot;special&quot; slides">
    <p:bg>
      <p:bgPr>
        <a:blipFill dpi="0" rotWithShape="1">
          <a:blip r:embed="rId2" cstate="screen">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730514" y="649805"/>
            <a:ext cx="7043208" cy="1523494"/>
          </a:xfrm>
        </p:spPr>
        <p:txBody>
          <a:bodyPr anchor="ctr" anchorCtr="0">
            <a:noAutofit/>
          </a:bodyPr>
          <a:lstStyle>
            <a:lvl1pPr>
              <a:lnSpc>
                <a:spcPct val="90000"/>
              </a:lnSpc>
              <a:defRPr sz="5400">
                <a:gradFill>
                  <a:gsLst>
                    <a:gs pos="50000">
                      <a:schemeClr val="accent4"/>
                    </a:gs>
                    <a:gs pos="100000">
                      <a:schemeClr val="accent4"/>
                    </a:gs>
                  </a:gsLst>
                  <a:lin ang="5400000" scaled="0"/>
                </a:gradFill>
                <a:effectLst>
                  <a:outerShdw blurRad="38100" dist="38100" dir="2700000" algn="tl">
                    <a:srgbClr val="000000">
                      <a:alpha val="43137"/>
                    </a:srgbClr>
                  </a:outerShdw>
                </a:effectLst>
              </a:defRPr>
            </a:lvl1pPr>
          </a:lstStyle>
          <a:p>
            <a:r>
              <a:rPr lang="en-US" smtClean="0"/>
              <a:t>Click to edit Master title style</a:t>
            </a:r>
            <a:endParaRPr lang="en-US" dirty="0"/>
          </a:p>
        </p:txBody>
      </p:sp>
      <p:sp>
        <p:nvSpPr>
          <p:cNvPr id="3" name="Subtitle 2"/>
          <p:cNvSpPr>
            <a:spLocks noGrp="1"/>
          </p:cNvSpPr>
          <p:nvPr>
            <p:ph type="subTitle" idx="1"/>
          </p:nvPr>
        </p:nvSpPr>
        <p:spPr>
          <a:xfrm>
            <a:off x="730250" y="4344998"/>
            <a:ext cx="7043208" cy="461665"/>
          </a:xfrm>
        </p:spPr>
        <p:txBody>
          <a:bodyPr>
            <a:noAutofit/>
          </a:bodyPr>
          <a:lstStyle>
            <a:lvl1pPr marL="0" indent="0" algn="l">
              <a:lnSpc>
                <a:spcPct val="90000"/>
              </a:lnSpc>
              <a:spcBef>
                <a:spcPts val="0"/>
              </a:spcBef>
              <a:buNone/>
              <a:defRPr>
                <a:gradFill>
                  <a:gsLst>
                    <a:gs pos="50000">
                      <a:schemeClr val="bg1"/>
                    </a:gs>
                    <a:gs pos="100000">
                      <a:schemeClr val="bg1"/>
                    </a:gs>
                  </a:gsLst>
                  <a:lin ang="5400000" scaled="0"/>
                </a:gradFill>
              </a:defRPr>
            </a:lvl1pPr>
            <a:lvl2pPr marL="457182" indent="0" algn="ctr">
              <a:buNone/>
              <a:defRPr>
                <a:solidFill>
                  <a:schemeClr val="tx1">
                    <a:tint val="75000"/>
                  </a:schemeClr>
                </a:solidFill>
              </a:defRPr>
            </a:lvl2pPr>
            <a:lvl3pPr marL="914363" indent="0" algn="ctr">
              <a:buNone/>
              <a:defRPr>
                <a:solidFill>
                  <a:schemeClr val="tx1">
                    <a:tint val="75000"/>
                  </a:schemeClr>
                </a:solidFill>
              </a:defRPr>
            </a:lvl3pPr>
            <a:lvl4pPr marL="1371545" indent="0" algn="ctr">
              <a:buNone/>
              <a:defRPr>
                <a:solidFill>
                  <a:schemeClr val="tx1">
                    <a:tint val="75000"/>
                  </a:schemeClr>
                </a:solidFill>
              </a:defRPr>
            </a:lvl4pPr>
            <a:lvl5pPr marL="1828727" indent="0" algn="ctr">
              <a:buNone/>
              <a:defRPr>
                <a:solidFill>
                  <a:schemeClr val="tx1">
                    <a:tint val="75000"/>
                  </a:schemeClr>
                </a:solidFill>
              </a:defRPr>
            </a:lvl5pPr>
            <a:lvl6pPr marL="2285909" indent="0" algn="ctr">
              <a:buNone/>
              <a:defRPr>
                <a:solidFill>
                  <a:schemeClr val="tx1">
                    <a:tint val="75000"/>
                  </a:schemeClr>
                </a:solidFill>
              </a:defRPr>
            </a:lvl6pPr>
            <a:lvl7pPr marL="2743090" indent="0" algn="ctr">
              <a:buNone/>
              <a:defRPr>
                <a:solidFill>
                  <a:schemeClr val="tx1">
                    <a:tint val="75000"/>
                  </a:schemeClr>
                </a:solidFill>
              </a:defRPr>
            </a:lvl7pPr>
            <a:lvl8pPr marL="3200272" indent="0" algn="ctr">
              <a:buNone/>
              <a:defRPr>
                <a:solidFill>
                  <a:schemeClr val="tx1">
                    <a:tint val="75000"/>
                  </a:schemeClr>
                </a:solidFill>
              </a:defRPr>
            </a:lvl8pPr>
            <a:lvl9pPr marL="3657454" indent="0" algn="ctr">
              <a:buNone/>
              <a:defRPr>
                <a:solidFill>
                  <a:schemeClr val="tx1">
                    <a:tint val="75000"/>
                  </a:schemeClr>
                </a:solidFill>
              </a:defRPr>
            </a:lvl9pPr>
          </a:lstStyle>
          <a:p>
            <a:r>
              <a:rPr lang="en-US" dirty="0" smtClean="0"/>
              <a:t>Click to edit Master subtitle style</a:t>
            </a:r>
            <a:endParaRPr lang="en-US" dirty="0"/>
          </a:p>
        </p:txBody>
      </p:sp>
      <p:sp>
        <p:nvSpPr>
          <p:cNvPr id="7" name="Text Placeholder 6"/>
          <p:cNvSpPr>
            <a:spLocks noGrp="1"/>
          </p:cNvSpPr>
          <p:nvPr>
            <p:ph type="body" sz="quarter" idx="10" hasCustomPrompt="1"/>
          </p:nvPr>
        </p:nvSpPr>
        <p:spPr>
          <a:xfrm>
            <a:off x="722050" y="2729806"/>
            <a:ext cx="8040951" cy="1384994"/>
          </a:xfrm>
        </p:spPr>
        <p:txBody>
          <a:bodyPr anchor="b" anchorCtr="0">
            <a:noAutofit/>
            <a:scene3d>
              <a:camera prst="orthographicFront"/>
              <a:lightRig rig="flat" dir="t"/>
            </a:scene3d>
            <a:sp3d extrusionH="88900" contourW="2540">
              <a:bevelT w="38100" h="31750"/>
              <a:contourClr>
                <a:srgbClr val="F4A234"/>
              </a:contourClr>
            </a:sp3d>
          </a:bodyPr>
          <a:lstStyle>
            <a:lvl1pPr marL="0" indent="0" algn="r">
              <a:buFont typeface="Arial" pitchFamily="34" charset="0"/>
              <a:buNone/>
              <a:defRPr kumimoji="0" lang="en-US" sz="10000" b="1" i="1" u="none" strike="noStrike" kern="1200" cap="none" spc="-642" normalizeH="0" baseline="0" noProof="0" dirty="0" smtClean="0">
                <a:ln w="11430"/>
                <a:gradFill>
                  <a:gsLst>
                    <a:gs pos="50000">
                      <a:schemeClr val="accent4"/>
                    </a:gs>
                    <a:gs pos="100000">
                      <a:schemeClr val="accent4"/>
                    </a:gs>
                  </a:gsLst>
                  <a:lin ang="5400000" scaled="0"/>
                </a:gradFill>
                <a:effectLst>
                  <a:outerShdw blurRad="50800" dist="39000" dir="5460000" algn="tl">
                    <a:srgbClr val="000000">
                      <a:alpha val="38000"/>
                    </a:srgbClr>
                  </a:outerShdw>
                </a:effectLst>
                <a:uLnTx/>
                <a:uFillTx/>
                <a:latin typeface="Segoe UI" pitchFamily="34" charset="0"/>
                <a:ea typeface="+mn-ea"/>
                <a:cs typeface="+mn-cs"/>
              </a:defRPr>
            </a:lvl1pPr>
          </a:lstStyle>
          <a:p>
            <a:pPr lvl="0"/>
            <a:r>
              <a:rPr lang="en-US" dirty="0" smtClean="0"/>
              <a:t>click to…</a:t>
            </a:r>
          </a:p>
        </p:txBody>
      </p:sp>
      <p:cxnSp>
        <p:nvCxnSpPr>
          <p:cNvPr id="6" name="Straight Connector 5"/>
          <p:cNvCxnSpPr/>
          <p:nvPr userDrawn="1"/>
        </p:nvCxnSpPr>
        <p:spPr>
          <a:xfrm rot="10800000">
            <a:off x="730250" y="4148836"/>
            <a:ext cx="8413750" cy="1588"/>
          </a:xfrm>
          <a:prstGeom prst="line">
            <a:avLst/>
          </a:prstGeom>
          <a:ln w="31750">
            <a:solidFill>
              <a:schemeClr val="accent4"/>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5000489"/>
      </p:ext>
    </p:extLst>
  </p:cSld>
  <p:clrMapOvr>
    <a:masterClrMapping/>
  </p:clrMapOvr>
  <p:transition>
    <p:fade/>
  </p:transition>
</p:sldLayout>
</file>

<file path=ppt/slideLayouts/slideLayout77.xml><?xml version="1.0" encoding="utf-8"?>
<p:sldLayout xmlns:a="http://schemas.openxmlformats.org/drawingml/2006/main" xmlns:r="http://schemas.openxmlformats.org/officeDocument/2006/relationships" xmlns:p="http://schemas.openxmlformats.org/presentationml/2006/main" preserve="1">
  <p:cSld name="1_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6" name="Text Placeholder 5"/>
          <p:cNvSpPr>
            <a:spLocks noGrp="1"/>
          </p:cNvSpPr>
          <p:nvPr>
            <p:ph type="body" sz="quarter" idx="10"/>
          </p:nvPr>
        </p:nvSpPr>
        <p:spPr>
          <a:xfrm>
            <a:off x="381000" y="1411552"/>
            <a:ext cx="8382000" cy="2203680"/>
          </a:xfrm>
        </p:spPr>
        <p:txBody>
          <a:bodyPr/>
          <a:lstStyle>
            <a:lvl1pPr>
              <a:lnSpc>
                <a:spcPct val="90000"/>
              </a:lnSpc>
              <a:buSzPct val="130000"/>
              <a:buFont typeface="Arial" pitchFamily="34" charset="0"/>
              <a:buChar char="•"/>
              <a:defRPr>
                <a:solidFill>
                  <a:schemeClr val="bg1"/>
                </a:solidFill>
              </a:defRPr>
            </a:lvl1pPr>
            <a:lvl2pPr algn="l" defTabSz="914363" rtl="0" eaLnBrk="1" latinLnBrk="0" hangingPunct="1">
              <a:lnSpc>
                <a:spcPct val="90000"/>
              </a:lnSpc>
              <a:spcBef>
                <a:spcPct val="20000"/>
              </a:spcBef>
              <a:buClr>
                <a:srgbClr val="777777"/>
              </a:buClr>
              <a:buSzPct val="100000"/>
              <a:buFont typeface="Segoe" pitchFamily="34" charset="0"/>
              <a:buChar char="−"/>
              <a:defRPr lang="en-US" sz="2800" kern="1200" dirty="0" smtClean="0">
                <a:solidFill>
                  <a:schemeClr val="bg1"/>
                </a:solidFill>
                <a:latin typeface="+mn-lt"/>
                <a:ea typeface="+mn-ea"/>
                <a:cs typeface="+mn-cs"/>
              </a:defRPr>
            </a:lvl2pPr>
            <a:lvl3pPr algn="l" defTabSz="914363" rtl="0" eaLnBrk="1" latinLnBrk="0" hangingPunct="1">
              <a:lnSpc>
                <a:spcPct val="90000"/>
              </a:lnSpc>
              <a:spcBef>
                <a:spcPct val="20000"/>
              </a:spcBef>
              <a:buClr>
                <a:srgbClr val="777777"/>
              </a:buClr>
              <a:buSzPct val="100000"/>
              <a:buFont typeface="Segoe" pitchFamily="34" charset="0"/>
              <a:buChar char="−"/>
              <a:defRPr lang="en-US" sz="2400" kern="1200" dirty="0" smtClean="0">
                <a:solidFill>
                  <a:schemeClr val="bg1"/>
                </a:solidFill>
                <a:latin typeface="+mn-lt"/>
                <a:ea typeface="+mn-ea"/>
                <a:cs typeface="+mn-cs"/>
              </a:defRPr>
            </a:lvl3pPr>
            <a:lvl4pPr algn="l" defTabSz="914363" rtl="0" eaLnBrk="1" latinLnBrk="0" hangingPunct="1">
              <a:lnSpc>
                <a:spcPct val="90000"/>
              </a:lnSpc>
              <a:spcBef>
                <a:spcPct val="20000"/>
              </a:spcBef>
              <a:buClr>
                <a:srgbClr val="777777"/>
              </a:buClr>
              <a:buSzPct val="100000"/>
              <a:buFont typeface="Segoe" pitchFamily="34" charset="0"/>
              <a:buChar char="−"/>
              <a:defRPr lang="en-US" sz="2400" kern="1200" dirty="0" smtClean="0">
                <a:solidFill>
                  <a:schemeClr val="bg1"/>
                </a:solidFill>
                <a:latin typeface="+mn-lt"/>
                <a:ea typeface="+mn-ea"/>
                <a:cs typeface="+mn-cs"/>
              </a:defRPr>
            </a:lvl4pPr>
            <a:lvl5pPr algn="l" defTabSz="914363" rtl="0" eaLnBrk="1" latinLnBrk="0" hangingPunct="1">
              <a:lnSpc>
                <a:spcPct val="90000"/>
              </a:lnSpc>
              <a:spcBef>
                <a:spcPct val="20000"/>
              </a:spcBef>
              <a:buClr>
                <a:srgbClr val="777777"/>
              </a:buClr>
              <a:buSzPct val="100000"/>
              <a:buFont typeface="Segoe" pitchFamily="34" charset="0"/>
              <a:buChar char="−"/>
              <a:defRPr lang="en-US" sz="2400" kern="1200" dirty="0">
                <a:solidFill>
                  <a:schemeClr val="bg1"/>
                </a:solidFill>
                <a:latin typeface="+mn-lt"/>
                <a:ea typeface="+mn-ea"/>
                <a:cs typeface="+mn-cs"/>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Slide Number Placeholder 4"/>
          <p:cNvSpPr>
            <a:spLocks noGrp="1"/>
          </p:cNvSpPr>
          <p:nvPr>
            <p:ph type="sldNum" sz="quarter" idx="4"/>
          </p:nvPr>
        </p:nvSpPr>
        <p:spPr>
          <a:xfrm>
            <a:off x="6553201" y="635636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9A3EC2C-3867-41F4-9B78-6DE7B55DEC5D}" type="slidenum">
              <a:rPr lang="en-US" smtClean="0">
                <a:solidFill>
                  <a:srgbClr val="444445">
                    <a:tint val="75000"/>
                  </a:srgbClr>
                </a:solidFill>
              </a:rPr>
              <a:pPr/>
              <a:t>‹#›</a:t>
            </a:fld>
            <a:endParaRPr lang="en-US" dirty="0">
              <a:solidFill>
                <a:srgbClr val="444445">
                  <a:tint val="75000"/>
                </a:srgbClr>
              </a:solidFill>
            </a:endParaRPr>
          </a:p>
        </p:txBody>
      </p:sp>
    </p:spTree>
    <p:extLst>
      <p:ext uri="{BB962C8B-B14F-4D97-AF65-F5344CB8AC3E}">
        <p14:creationId xmlns:p14="http://schemas.microsoft.com/office/powerpoint/2010/main" val="3594173494"/>
      </p:ext>
    </p:extLst>
  </p:cSld>
  <p:clrMapOvr>
    <a:masterClrMapping/>
  </p:clrMapOvr>
  <p:transition>
    <p:fade/>
  </p:transition>
</p:sldLayout>
</file>

<file path=ppt/slideLayouts/slideLayout7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a:xfrm>
            <a:off x="381000" y="1412875"/>
            <a:ext cx="8382000" cy="2210862"/>
          </a:xfrm>
        </p:spPr>
        <p:txBody>
          <a:bodyPr/>
          <a:lstStyle>
            <a:lvl1pPr>
              <a:lnSpc>
                <a:spcPct val="90000"/>
              </a:lnSpc>
              <a:defRPr>
                <a:solidFill>
                  <a:schemeClr val="bg1"/>
                </a:solidFill>
              </a:defRPr>
            </a:lvl1pPr>
            <a:lvl2pPr>
              <a:lnSpc>
                <a:spcPct val="90000"/>
              </a:lnSpc>
              <a:defRPr>
                <a:solidFill>
                  <a:schemeClr val="bg1"/>
                </a:solidFill>
              </a:defRPr>
            </a:lvl2pPr>
            <a:lvl3pPr>
              <a:lnSpc>
                <a:spcPct val="90000"/>
              </a:lnSpc>
              <a:defRPr>
                <a:solidFill>
                  <a:schemeClr val="bg1"/>
                </a:solidFill>
              </a:defRPr>
            </a:lvl3pPr>
            <a:lvl4pPr>
              <a:lnSpc>
                <a:spcPct val="90000"/>
              </a:lnSpc>
              <a:defRPr>
                <a:solidFill>
                  <a:schemeClr val="bg1"/>
                </a:solidFill>
              </a:defRPr>
            </a:lvl4pPr>
            <a:lvl5pPr>
              <a:lnSpc>
                <a:spcPct val="90000"/>
              </a:lnSpc>
              <a:defRPr>
                <a:solidFill>
                  <a:schemeClr val="bg1"/>
                </a:solidFill>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Slide Number Placeholder 4"/>
          <p:cNvSpPr>
            <a:spLocks noGrp="1"/>
          </p:cNvSpPr>
          <p:nvPr>
            <p:ph type="sldNum" sz="quarter" idx="4"/>
          </p:nvPr>
        </p:nvSpPr>
        <p:spPr>
          <a:xfrm>
            <a:off x="6553201" y="635636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9A3EC2C-3867-41F4-9B78-6DE7B55DEC5D}" type="slidenum">
              <a:rPr lang="en-US" smtClean="0">
                <a:solidFill>
                  <a:srgbClr val="444445">
                    <a:tint val="75000"/>
                  </a:srgbClr>
                </a:solidFill>
              </a:rPr>
              <a:pPr/>
              <a:t>‹#›</a:t>
            </a:fld>
            <a:endParaRPr lang="en-US" dirty="0">
              <a:solidFill>
                <a:srgbClr val="444445">
                  <a:tint val="75000"/>
                </a:srgbClr>
              </a:solidFill>
            </a:endParaRPr>
          </a:p>
        </p:txBody>
      </p:sp>
    </p:spTree>
    <p:extLst>
      <p:ext uri="{BB962C8B-B14F-4D97-AF65-F5344CB8AC3E}">
        <p14:creationId xmlns:p14="http://schemas.microsoft.com/office/powerpoint/2010/main" val="1866813508"/>
      </p:ext>
    </p:extLst>
  </p:cSld>
  <p:clrMapOvr>
    <a:masterClrMapping/>
  </p:clrMapOvr>
  <p:transition>
    <p:fade/>
  </p:transition>
</p:sldLayout>
</file>

<file path=ppt/slideLayouts/slideLayout7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381001" y="1411558"/>
            <a:ext cx="4114800" cy="2129814"/>
          </a:xfrm>
        </p:spPr>
        <p:txBody>
          <a:bodyPr/>
          <a:lstStyle>
            <a:lvl1pPr marL="339976" indent="-339976">
              <a:lnSpc>
                <a:spcPct val="90000"/>
              </a:lnSpc>
              <a:defRPr sz="2800"/>
            </a:lvl1pPr>
            <a:lvl2pPr marL="673338" indent="-325424">
              <a:lnSpc>
                <a:spcPct val="90000"/>
              </a:lnSpc>
              <a:defRPr sz="2400"/>
            </a:lvl2pPr>
            <a:lvl3pPr marL="953785" indent="-288384">
              <a:lnSpc>
                <a:spcPct val="90000"/>
              </a:lnSpc>
              <a:defRPr sz="2000"/>
            </a:lvl3pPr>
            <a:lvl4pPr marL="1227618" indent="-273833">
              <a:lnSpc>
                <a:spcPct val="90000"/>
              </a:lnSpc>
              <a:defRPr sz="1800"/>
            </a:lvl4pPr>
            <a:lvl5pPr marL="1516002" indent="-280447">
              <a:lnSpc>
                <a:spcPct val="90000"/>
              </a:lnSpc>
              <a:defRPr sz="1800"/>
            </a:lvl5pPr>
            <a:lvl6pPr>
              <a:defRPr sz="1800"/>
            </a:lvl6pPr>
            <a:lvl7pPr>
              <a:defRPr sz="1800"/>
            </a:lvl7pPr>
            <a:lvl8pPr>
              <a:defRPr sz="1800"/>
            </a:lvl8pPr>
            <a:lvl9pPr>
              <a:defRPr sz="18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Content Placeholder 3"/>
          <p:cNvSpPr>
            <a:spLocks noGrp="1"/>
          </p:cNvSpPr>
          <p:nvPr>
            <p:ph sz="half" idx="2"/>
          </p:nvPr>
        </p:nvSpPr>
        <p:spPr>
          <a:xfrm>
            <a:off x="4648200" y="1411558"/>
            <a:ext cx="4114800" cy="2129814"/>
          </a:xfrm>
        </p:spPr>
        <p:txBody>
          <a:bodyPr/>
          <a:lstStyle>
            <a:lvl1pPr marL="347914" indent="-347914">
              <a:lnSpc>
                <a:spcPct val="90000"/>
              </a:lnSpc>
              <a:defRPr sz="2800"/>
            </a:lvl1pPr>
            <a:lvl2pPr marL="673338" indent="-339976">
              <a:lnSpc>
                <a:spcPct val="90000"/>
              </a:lnSpc>
              <a:defRPr sz="2400"/>
            </a:lvl2pPr>
            <a:lvl3pPr marL="961722" indent="-302936">
              <a:lnSpc>
                <a:spcPct val="90000"/>
              </a:lnSpc>
              <a:defRPr sz="2000"/>
            </a:lvl3pPr>
            <a:lvl4pPr marL="1227618" indent="-265896">
              <a:lnSpc>
                <a:spcPct val="90000"/>
              </a:lnSpc>
              <a:defRPr sz="1800"/>
            </a:lvl4pPr>
            <a:lvl5pPr marL="1516002" indent="-273833">
              <a:lnSpc>
                <a:spcPct val="90000"/>
              </a:lnSpc>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Slide Number Placeholder 4"/>
          <p:cNvSpPr>
            <a:spLocks noGrp="1"/>
          </p:cNvSpPr>
          <p:nvPr>
            <p:ph type="sldNum" sz="quarter" idx="4"/>
          </p:nvPr>
        </p:nvSpPr>
        <p:spPr>
          <a:xfrm>
            <a:off x="6553201" y="635636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9A3EC2C-3867-41F4-9B78-6DE7B55DEC5D}" type="slidenum">
              <a:rPr lang="en-US" smtClean="0">
                <a:solidFill>
                  <a:srgbClr val="444445">
                    <a:tint val="75000"/>
                  </a:srgbClr>
                </a:solidFill>
              </a:rPr>
              <a:pPr/>
              <a:t>‹#›</a:t>
            </a:fld>
            <a:endParaRPr lang="en-US" dirty="0">
              <a:solidFill>
                <a:srgbClr val="444445">
                  <a:tint val="75000"/>
                </a:srgbClr>
              </a:solidFill>
            </a:endParaRPr>
          </a:p>
        </p:txBody>
      </p:sp>
    </p:spTree>
    <p:extLst>
      <p:ext uri="{BB962C8B-B14F-4D97-AF65-F5344CB8AC3E}">
        <p14:creationId xmlns:p14="http://schemas.microsoft.com/office/powerpoint/2010/main" val="119856884"/>
      </p:ext>
    </p:extLst>
  </p:cSld>
  <p:clrMapOvr>
    <a:masterClrMapping/>
  </p:clrMapOvr>
  <p:transition>
    <p:fade/>
  </p:transition>
</p:sldLayout>
</file>

<file path=ppt/slideLayouts/slideLayout8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dirty="0"/>
          </a:p>
        </p:txBody>
      </p:sp>
      <p:sp>
        <p:nvSpPr>
          <p:cNvPr id="3" name="Text Placeholder 2"/>
          <p:cNvSpPr>
            <a:spLocks noGrp="1"/>
          </p:cNvSpPr>
          <p:nvPr>
            <p:ph type="body" idx="1"/>
          </p:nvPr>
        </p:nvSpPr>
        <p:spPr>
          <a:xfrm>
            <a:off x="381001" y="1411562"/>
            <a:ext cx="4114800" cy="692497"/>
          </a:xfrm>
        </p:spPr>
        <p:txBody>
          <a:bodyPr anchor="b"/>
          <a:lstStyle>
            <a:lvl1pPr marL="0" indent="0">
              <a:lnSpc>
                <a:spcPct val="90000"/>
              </a:lnSpc>
              <a:spcBef>
                <a:spcPts val="0"/>
              </a:spcBef>
              <a:buNone/>
              <a:defRPr sz="2500" b="1"/>
            </a:lvl1pPr>
            <a:lvl2pPr marL="457182" indent="0">
              <a:buNone/>
              <a:defRPr sz="2000" b="1"/>
            </a:lvl2pPr>
            <a:lvl3pPr marL="914363" indent="0">
              <a:buNone/>
              <a:defRPr sz="1800" b="1"/>
            </a:lvl3pPr>
            <a:lvl4pPr marL="1371545" indent="0">
              <a:buNone/>
              <a:defRPr sz="1600" b="1"/>
            </a:lvl4pPr>
            <a:lvl5pPr marL="1828727" indent="0">
              <a:buNone/>
              <a:defRPr sz="1600" b="1"/>
            </a:lvl5pPr>
            <a:lvl6pPr marL="2285909" indent="0">
              <a:buNone/>
              <a:defRPr sz="1600" b="1"/>
            </a:lvl6pPr>
            <a:lvl7pPr marL="2743090" indent="0">
              <a:buNone/>
              <a:defRPr sz="1600" b="1"/>
            </a:lvl7pPr>
            <a:lvl8pPr marL="3200272" indent="0">
              <a:buNone/>
              <a:defRPr sz="1600" b="1"/>
            </a:lvl8pPr>
            <a:lvl9pPr marL="3657454"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381001" y="2174879"/>
            <a:ext cx="4114800" cy="1855893"/>
          </a:xfrm>
        </p:spPr>
        <p:txBody>
          <a:bodyPr/>
          <a:lstStyle>
            <a:lvl1pPr marL="281770" indent="-281770">
              <a:defRPr sz="2300"/>
            </a:lvl1pPr>
            <a:lvl2pPr marL="562218" indent="-265896">
              <a:defRPr sz="2000"/>
            </a:lvl2pPr>
            <a:lvl3pPr marL="813562" indent="-243407">
              <a:defRPr sz="1800"/>
            </a:lvl3pPr>
            <a:lvl4pPr marL="1050354" indent="-228856">
              <a:defRPr sz="1700"/>
            </a:lvl4pPr>
            <a:lvl5pPr marL="1279210" indent="-206367">
              <a:defRPr sz="17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4645986" y="1411562"/>
            <a:ext cx="4117019" cy="692497"/>
          </a:xfrm>
        </p:spPr>
        <p:txBody>
          <a:bodyPr anchor="b"/>
          <a:lstStyle>
            <a:lvl1pPr marL="0" indent="0">
              <a:lnSpc>
                <a:spcPct val="90000"/>
              </a:lnSpc>
              <a:spcBef>
                <a:spcPts val="0"/>
              </a:spcBef>
              <a:buNone/>
              <a:defRPr sz="2500" b="1"/>
            </a:lvl1pPr>
            <a:lvl2pPr marL="457182" indent="0">
              <a:buNone/>
              <a:defRPr sz="2000" b="1"/>
            </a:lvl2pPr>
            <a:lvl3pPr marL="914363" indent="0">
              <a:buNone/>
              <a:defRPr sz="1800" b="1"/>
            </a:lvl3pPr>
            <a:lvl4pPr marL="1371545" indent="0">
              <a:buNone/>
              <a:defRPr sz="1600" b="1"/>
            </a:lvl4pPr>
            <a:lvl5pPr marL="1828727" indent="0">
              <a:buNone/>
              <a:defRPr sz="1600" b="1"/>
            </a:lvl5pPr>
            <a:lvl6pPr marL="2285909" indent="0">
              <a:buNone/>
              <a:defRPr sz="1600" b="1"/>
            </a:lvl6pPr>
            <a:lvl7pPr marL="2743090" indent="0">
              <a:buNone/>
              <a:defRPr sz="1600" b="1"/>
            </a:lvl7pPr>
            <a:lvl8pPr marL="3200272" indent="0">
              <a:buNone/>
              <a:defRPr sz="1600" b="1"/>
            </a:lvl8pPr>
            <a:lvl9pPr marL="3657454"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6" y="2174879"/>
            <a:ext cx="4117974" cy="1855893"/>
          </a:xfrm>
        </p:spPr>
        <p:txBody>
          <a:bodyPr/>
          <a:lstStyle>
            <a:lvl1pPr marL="296321" indent="-296321">
              <a:defRPr sz="2300"/>
            </a:lvl1pPr>
            <a:lvl2pPr marL="570155" indent="-273833">
              <a:defRPr sz="2000"/>
            </a:lvl2pPr>
            <a:lvl3pPr marL="821499" indent="-244730">
              <a:defRPr sz="1800"/>
            </a:lvl3pPr>
            <a:lvl4pPr marL="1050354" indent="-236793">
              <a:defRPr sz="1700"/>
            </a:lvl4pPr>
            <a:lvl5pPr marL="1279210" indent="-220919">
              <a:defRPr sz="17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Slide Number Placeholder 4"/>
          <p:cNvSpPr>
            <a:spLocks noGrp="1"/>
          </p:cNvSpPr>
          <p:nvPr>
            <p:ph type="sldNum" sz="quarter" idx="10"/>
          </p:nvPr>
        </p:nvSpPr>
        <p:spPr>
          <a:xfrm>
            <a:off x="6553201" y="635636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9A3EC2C-3867-41F4-9B78-6DE7B55DEC5D}" type="slidenum">
              <a:rPr lang="en-US" smtClean="0">
                <a:solidFill>
                  <a:srgbClr val="444445">
                    <a:tint val="75000"/>
                  </a:srgbClr>
                </a:solidFill>
              </a:rPr>
              <a:pPr/>
              <a:t>‹#›</a:t>
            </a:fld>
            <a:endParaRPr lang="en-US" dirty="0">
              <a:solidFill>
                <a:srgbClr val="444445">
                  <a:tint val="75000"/>
                </a:srgbClr>
              </a:solidFill>
            </a:endParaRPr>
          </a:p>
        </p:txBody>
      </p:sp>
    </p:spTree>
    <p:extLst>
      <p:ext uri="{BB962C8B-B14F-4D97-AF65-F5344CB8AC3E}">
        <p14:creationId xmlns:p14="http://schemas.microsoft.com/office/powerpoint/2010/main" val="1846633903"/>
      </p:ext>
    </p:extLst>
  </p:cSld>
  <p:clrMapOvr>
    <a:masterClrMapping/>
  </p:clrMapOvr>
  <p:transition>
    <p:fade/>
  </p:transition>
</p:sldLayout>
</file>

<file path=ppt/slideLayouts/slideLayout8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chemeClr val="accent4"/>
                </a:solidFill>
              </a:defRPr>
            </a:lvl1pPr>
          </a:lstStyle>
          <a:p>
            <a:r>
              <a:rPr lang="en-US" dirty="0" smtClean="0"/>
              <a:t>Click to edit Master title style</a:t>
            </a:r>
            <a:endParaRPr lang="en-US" dirty="0"/>
          </a:p>
        </p:txBody>
      </p:sp>
      <p:sp>
        <p:nvSpPr>
          <p:cNvPr id="3" name="Slide Number Placeholder 4"/>
          <p:cNvSpPr>
            <a:spLocks noGrp="1"/>
          </p:cNvSpPr>
          <p:nvPr>
            <p:ph type="sldNum" sz="quarter" idx="4"/>
          </p:nvPr>
        </p:nvSpPr>
        <p:spPr>
          <a:xfrm>
            <a:off x="6553201" y="635636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9A3EC2C-3867-41F4-9B78-6DE7B55DEC5D}" type="slidenum">
              <a:rPr lang="en-US" smtClean="0">
                <a:solidFill>
                  <a:srgbClr val="444445">
                    <a:tint val="75000"/>
                  </a:srgbClr>
                </a:solidFill>
              </a:rPr>
              <a:pPr/>
              <a:t>‹#›</a:t>
            </a:fld>
            <a:endParaRPr lang="en-US" dirty="0">
              <a:solidFill>
                <a:srgbClr val="444445">
                  <a:tint val="75000"/>
                </a:srgbClr>
              </a:solidFill>
            </a:endParaRPr>
          </a:p>
        </p:txBody>
      </p:sp>
    </p:spTree>
    <p:extLst>
      <p:ext uri="{BB962C8B-B14F-4D97-AF65-F5344CB8AC3E}">
        <p14:creationId xmlns:p14="http://schemas.microsoft.com/office/powerpoint/2010/main" val="506271472"/>
      </p:ext>
    </p:extLst>
  </p:cSld>
  <p:clrMapOvr>
    <a:masterClrMapping/>
  </p:clrMapOvr>
  <p:transition>
    <p:fade/>
  </p:transition>
</p:sldLayout>
</file>

<file path=ppt/slideLayouts/slideLayout8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Slide Number Placeholder 4"/>
          <p:cNvSpPr>
            <a:spLocks noGrp="1"/>
          </p:cNvSpPr>
          <p:nvPr>
            <p:ph type="sldNum" sz="quarter" idx="4"/>
          </p:nvPr>
        </p:nvSpPr>
        <p:spPr>
          <a:xfrm>
            <a:off x="6553201" y="635636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9A3EC2C-3867-41F4-9B78-6DE7B55DEC5D}" type="slidenum">
              <a:rPr lang="en-US" smtClean="0">
                <a:solidFill>
                  <a:srgbClr val="444445">
                    <a:tint val="75000"/>
                  </a:srgbClr>
                </a:solidFill>
              </a:rPr>
              <a:pPr/>
              <a:t>‹#›</a:t>
            </a:fld>
            <a:endParaRPr lang="en-US" dirty="0">
              <a:solidFill>
                <a:srgbClr val="444445">
                  <a:tint val="75000"/>
                </a:srgbClr>
              </a:solidFill>
            </a:endParaRPr>
          </a:p>
        </p:txBody>
      </p:sp>
    </p:spTree>
    <p:extLst>
      <p:ext uri="{BB962C8B-B14F-4D97-AF65-F5344CB8AC3E}">
        <p14:creationId xmlns:p14="http://schemas.microsoft.com/office/powerpoint/2010/main" val="1874278307"/>
      </p:ext>
    </p:extLst>
  </p:cSld>
  <p:clrMapOvr>
    <a:masterClrMapping/>
  </p:clrMapOvr>
  <p:transition>
    <p:fade/>
  </p:transition>
</p:sldLayout>
</file>

<file path=ppt/slideLayouts/slideLayout83.xml><?xml version="1.0" encoding="utf-8"?>
<p:sldLayout xmlns:a="http://schemas.openxmlformats.org/drawingml/2006/main" xmlns:r="http://schemas.openxmlformats.org/officeDocument/2006/relationships" xmlns:p="http://schemas.openxmlformats.org/presentationml/2006/main" preserve="1">
  <p:cSld name="2_Title and Content">
    <p:bg bwMode="black">
      <p:bgPr>
        <a:solidFill>
          <a:schemeClr val="tx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bwMode="white"/>
        <p:txBody>
          <a:bodyPr/>
          <a:lstStyle>
            <a:lvl1pPr>
              <a:defRPr>
                <a:gradFill>
                  <a:gsLst>
                    <a:gs pos="50000">
                      <a:schemeClr val="bg1"/>
                    </a:gs>
                    <a:gs pos="100000">
                      <a:schemeClr val="bg1"/>
                    </a:gs>
                  </a:gsLst>
                  <a:lin ang="5400000" scaled="0"/>
                </a:gradFill>
              </a:defRPr>
            </a:lvl1pPr>
          </a:lstStyle>
          <a:p>
            <a:r>
              <a:rPr lang="en-US" smtClean="0"/>
              <a:t>Click to edit Master title style</a:t>
            </a:r>
            <a:endParaRPr lang="en-US" dirty="0"/>
          </a:p>
        </p:txBody>
      </p:sp>
      <p:sp>
        <p:nvSpPr>
          <p:cNvPr id="6" name="Text Placeholder 5"/>
          <p:cNvSpPr>
            <a:spLocks noGrp="1"/>
          </p:cNvSpPr>
          <p:nvPr>
            <p:ph type="body" sz="quarter" idx="10"/>
          </p:nvPr>
        </p:nvSpPr>
        <p:spPr bwMode="white">
          <a:xfrm>
            <a:off x="381000" y="1411553"/>
            <a:ext cx="8382000" cy="2200602"/>
          </a:xfrm>
        </p:spPr>
        <p:txBody>
          <a:bodyPr/>
          <a:lstStyle>
            <a:lvl1pPr>
              <a:buClr>
                <a:srgbClr val="FFFFFF"/>
              </a:buClr>
              <a:buSzPct val="70000"/>
              <a:buFont typeface="Wingdings" pitchFamily="2" charset="2"/>
              <a:buChar char="l"/>
              <a:defRPr>
                <a:gradFill>
                  <a:gsLst>
                    <a:gs pos="50000">
                      <a:schemeClr val="bg1"/>
                    </a:gs>
                    <a:gs pos="100000">
                      <a:schemeClr val="bg1"/>
                    </a:gs>
                  </a:gsLst>
                  <a:lin ang="5400000" scaled="0"/>
                </a:gradFill>
              </a:defRPr>
            </a:lvl1pPr>
            <a:lvl2pPr>
              <a:buClr>
                <a:srgbClr val="FFFFFF"/>
              </a:buClr>
              <a:buSzPct val="70000"/>
              <a:buFont typeface="Wingdings" pitchFamily="2" charset="2"/>
              <a:buChar char="l"/>
              <a:defRPr>
                <a:gradFill>
                  <a:gsLst>
                    <a:gs pos="50000">
                      <a:schemeClr val="bg1"/>
                    </a:gs>
                    <a:gs pos="100000">
                      <a:schemeClr val="bg1"/>
                    </a:gs>
                  </a:gsLst>
                  <a:lin ang="5400000" scaled="0"/>
                </a:gradFill>
              </a:defRPr>
            </a:lvl2pPr>
            <a:lvl3pPr>
              <a:buClr>
                <a:srgbClr val="FFFFFF"/>
              </a:buClr>
              <a:buSzPct val="70000"/>
              <a:buFont typeface="Wingdings" pitchFamily="2" charset="2"/>
              <a:buChar char="l"/>
              <a:defRPr>
                <a:gradFill>
                  <a:gsLst>
                    <a:gs pos="50000">
                      <a:schemeClr val="bg1"/>
                    </a:gs>
                    <a:gs pos="100000">
                      <a:schemeClr val="bg1"/>
                    </a:gs>
                  </a:gsLst>
                  <a:lin ang="5400000" scaled="0"/>
                </a:gradFill>
              </a:defRPr>
            </a:lvl3pPr>
            <a:lvl4pPr>
              <a:buClr>
                <a:srgbClr val="FFFFFF"/>
              </a:buClr>
              <a:buSzPct val="70000"/>
              <a:buFont typeface="Wingdings" pitchFamily="2" charset="2"/>
              <a:buChar char="l"/>
              <a:defRPr>
                <a:gradFill>
                  <a:gsLst>
                    <a:gs pos="50000">
                      <a:schemeClr val="bg1"/>
                    </a:gs>
                    <a:gs pos="100000">
                      <a:schemeClr val="bg1"/>
                    </a:gs>
                  </a:gsLst>
                  <a:lin ang="5400000" scaled="0"/>
                </a:gradFill>
              </a:defRPr>
            </a:lvl4pPr>
            <a:lvl5pPr>
              <a:buClr>
                <a:srgbClr val="FFFFFF"/>
              </a:buClr>
              <a:buSzPct val="70000"/>
              <a:buFont typeface="Wingdings" pitchFamily="2" charset="2"/>
              <a:buChar char="l"/>
              <a:defRPr>
                <a:gradFill>
                  <a:gsLst>
                    <a:gs pos="50000">
                      <a:schemeClr val="bg1"/>
                    </a:gs>
                    <a:gs pos="100000">
                      <a:schemeClr val="bg1"/>
                    </a:gs>
                  </a:gsLst>
                  <a:lin ang="5400000" scaled="0"/>
                </a:gradFill>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Slide Number Placeholder 4"/>
          <p:cNvSpPr>
            <a:spLocks noGrp="1"/>
          </p:cNvSpPr>
          <p:nvPr>
            <p:ph type="sldNum" sz="quarter" idx="4"/>
          </p:nvPr>
        </p:nvSpPr>
        <p:spPr>
          <a:xfrm>
            <a:off x="6553201" y="635636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9A3EC2C-3867-41F4-9B78-6DE7B55DEC5D}" type="slidenum">
              <a:rPr lang="en-US" smtClean="0">
                <a:solidFill>
                  <a:srgbClr val="444445">
                    <a:tint val="75000"/>
                  </a:srgbClr>
                </a:solidFill>
              </a:rPr>
              <a:pPr/>
              <a:t>‹#›</a:t>
            </a:fld>
            <a:endParaRPr lang="en-US" dirty="0">
              <a:solidFill>
                <a:srgbClr val="444445">
                  <a:tint val="75000"/>
                </a:srgbClr>
              </a:solidFill>
            </a:endParaRPr>
          </a:p>
        </p:txBody>
      </p:sp>
    </p:spTree>
    <p:extLst>
      <p:ext uri="{BB962C8B-B14F-4D97-AF65-F5344CB8AC3E}">
        <p14:creationId xmlns:p14="http://schemas.microsoft.com/office/powerpoint/2010/main" val="596424785"/>
      </p:ext>
    </p:extLst>
  </p:cSld>
  <p:clrMapOvr>
    <a:masterClrMapping/>
  </p:clrMapOvr>
  <p:transition>
    <p:fade/>
  </p:transition>
</p:sldLayout>
</file>

<file path=ppt/slideLayouts/slideLayout84.xml><?xml version="1.0" encoding="utf-8"?>
<p:sldLayout xmlns:a="http://schemas.openxmlformats.org/drawingml/2006/main" xmlns:r="http://schemas.openxmlformats.org/officeDocument/2006/relationships" xmlns:p="http://schemas.openxmlformats.org/presentationml/2006/main" userDrawn="1">
  <p:cSld name="Stacked_Content">
    <p:spTree>
      <p:nvGrpSpPr>
        <p:cNvPr id="1" name=""/>
        <p:cNvGrpSpPr/>
        <p:nvPr/>
      </p:nvGrpSpPr>
      <p:grpSpPr>
        <a:xfrm>
          <a:off x="0" y="0"/>
          <a:ext cx="0" cy="0"/>
          <a:chOff x="0" y="0"/>
          <a:chExt cx="0" cy="0"/>
        </a:xfrm>
      </p:grpSpPr>
      <p:sp>
        <p:nvSpPr>
          <p:cNvPr id="2" name="Title 1"/>
          <p:cNvSpPr>
            <a:spLocks noGrp="1"/>
          </p:cNvSpPr>
          <p:nvPr>
            <p:ph type="title"/>
          </p:nvPr>
        </p:nvSpPr>
        <p:spPr/>
        <p:txBody>
          <a:bodyPr rtlCol="0" anchor="ctr"/>
          <a:lstStyle/>
          <a:p>
            <a:r>
              <a:rPr lang="en-US" dirty="0"/>
              <a:t>Click to edit Master title </a:t>
            </a:r>
            <a:r>
              <a:rPr lang="en-US" dirty="0" smtClean="0"/>
              <a:t>style</a:t>
            </a:r>
            <a:endParaRPr lang="en-US" dirty="0"/>
          </a:p>
        </p:txBody>
      </p:sp>
      <p:sp>
        <p:nvSpPr>
          <p:cNvPr id="3" name="Content Placeholder 2"/>
          <p:cNvSpPr>
            <a:spLocks noGrp="1"/>
          </p:cNvSpPr>
          <p:nvPr>
            <p:ph idx="1"/>
          </p:nvPr>
        </p:nvSpPr>
        <p:spPr>
          <a:xfrm>
            <a:off x="366714" y="4191010"/>
            <a:ext cx="8410575" cy="1800493"/>
          </a:xfrm>
        </p:spPr>
        <p:txBody>
          <a:bodyPr rtlCol="0"/>
          <a:lstStyle>
            <a:lvl1pPr>
              <a:defRPr sz="2000">
                <a:solidFill>
                  <a:schemeClr val="bg1"/>
                </a:solidFill>
              </a:defRPr>
            </a:lvl1pPr>
            <a:lvl2pPr>
              <a:defRPr sz="1800">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2"/>
          <p:cNvSpPr>
            <a:spLocks noGrp="1"/>
          </p:cNvSpPr>
          <p:nvPr>
            <p:ph idx="10"/>
          </p:nvPr>
        </p:nvSpPr>
        <p:spPr>
          <a:xfrm>
            <a:off x="366714" y="1463048"/>
            <a:ext cx="8410575" cy="1800493"/>
          </a:xfrm>
        </p:spPr>
        <p:txBody>
          <a:bodyPr rtlCol="0"/>
          <a:lstStyle>
            <a:lvl1pPr>
              <a:defRPr sz="2000">
                <a:solidFill>
                  <a:schemeClr val="bg1"/>
                </a:solidFill>
              </a:defRPr>
            </a:lvl1pPr>
            <a:lvl2pPr>
              <a:defRPr sz="1800">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Slide Number Placeholder 4"/>
          <p:cNvSpPr>
            <a:spLocks noGrp="1"/>
          </p:cNvSpPr>
          <p:nvPr>
            <p:ph type="sldNum" sz="quarter" idx="4"/>
          </p:nvPr>
        </p:nvSpPr>
        <p:spPr>
          <a:xfrm>
            <a:off x="6553201" y="635636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9A3EC2C-3867-41F4-9B78-6DE7B55DEC5D}" type="slidenum">
              <a:rPr lang="en-US" smtClean="0">
                <a:solidFill>
                  <a:srgbClr val="444445">
                    <a:tint val="75000"/>
                  </a:srgbClr>
                </a:solidFill>
              </a:rPr>
              <a:pPr/>
              <a:t>‹#›</a:t>
            </a:fld>
            <a:endParaRPr lang="en-US" dirty="0">
              <a:solidFill>
                <a:srgbClr val="444445">
                  <a:tint val="75000"/>
                </a:srgbClr>
              </a:solidFill>
            </a:endParaRPr>
          </a:p>
        </p:txBody>
      </p:sp>
    </p:spTree>
    <p:extLst>
      <p:ext uri="{BB962C8B-B14F-4D97-AF65-F5344CB8AC3E}">
        <p14:creationId xmlns:p14="http://schemas.microsoft.com/office/powerpoint/2010/main" val="2795739528"/>
      </p:ext>
    </p:extLst>
  </p:cSld>
  <p:clrMapOvr>
    <a:masterClrMapping/>
  </p:clrMapOvr>
  <p:transition>
    <p:fade/>
  </p:transition>
  <p:timing>
    <p:tnLst>
      <p:par>
        <p:cTn id="1" dur="indefinite" restart="never" nodeType="tmRoot"/>
      </p:par>
    </p:tnLst>
  </p:timing>
</p:sldLayout>
</file>

<file path=ppt/slideLayouts/slideLayout85.xml><?xml version="1.0" encoding="utf-8"?>
<p:sldLayout xmlns:a="http://schemas.openxmlformats.org/drawingml/2006/main" xmlns:r="http://schemas.openxmlformats.org/officeDocument/2006/relationships" xmlns:p="http://schemas.openxmlformats.org/presentationml/2006/main" userDrawn="1">
  <p:cSld name="2_Title and Content_alt">
    <p:bg>
      <p:bgPr>
        <a:blipFill dpi="0" rotWithShape="1">
          <a:blip r:embed="rId2" cstate="print">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381000" y="228610"/>
            <a:ext cx="8382000" cy="664797"/>
          </a:xfrm>
        </p:spPr>
        <p:txBody>
          <a:bodyPr/>
          <a:lstStyle/>
          <a:p>
            <a:r>
              <a:rPr lang="en-US" smtClean="0"/>
              <a:t>Click to edit Master title style</a:t>
            </a:r>
            <a:endParaRPr lang="en-US" dirty="0"/>
          </a:p>
        </p:txBody>
      </p:sp>
      <p:sp>
        <p:nvSpPr>
          <p:cNvPr id="5" name="Text Placeholder 4"/>
          <p:cNvSpPr>
            <a:spLocks noGrp="1"/>
          </p:cNvSpPr>
          <p:nvPr>
            <p:ph type="body" sz="quarter" idx="10"/>
          </p:nvPr>
        </p:nvSpPr>
        <p:spPr>
          <a:xfrm>
            <a:off x="381000" y="989013"/>
            <a:ext cx="8382000" cy="1945148"/>
          </a:xfrm>
        </p:spPr>
        <p:txBody>
          <a:bodyPr/>
          <a:lstStyle>
            <a:lvl1pPr>
              <a:defRPr sz="2800"/>
            </a:lvl1pPr>
            <a:lvl2pPr>
              <a:defRPr sz="2600"/>
            </a:lvl2pPr>
            <a:lvl4pPr>
              <a:defRPr sz="2200"/>
            </a:lvl4pPr>
            <a:lvl5pPr>
              <a:defRPr sz="2000"/>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val="2060884522"/>
      </p:ext>
    </p:extLst>
  </p:cSld>
  <p:clrMapOvr>
    <a:masterClrMapping/>
  </p:clrMapOvr>
  <p:transition>
    <p:fade/>
  </p:transition>
  <p:timing>
    <p:tnLst>
      <p:par>
        <p:cTn id="1" dur="indefinite" restart="never" nodeType="tmRoot"/>
      </p:par>
    </p:tnLst>
  </p:timing>
</p:sldLayout>
</file>

<file path=ppt/slideLayouts/slideLayout86.xml><?xml version="1.0" encoding="utf-8"?>
<p:sldLayout xmlns:a="http://schemas.openxmlformats.org/drawingml/2006/main" xmlns:r="http://schemas.openxmlformats.org/officeDocument/2006/relationships" xmlns:p="http://schemas.openxmlformats.org/presentationml/2006/main" userDrawn="1">
  <p:cSld name="Custom Layout">
    <p:bg bwMode="grayWhite">
      <p:bgPr>
        <a:blipFill dpi="0" rotWithShape="1">
          <a:blip r:embed="rId2" cstate="print">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4293941334"/>
      </p:ext>
    </p:extLst>
  </p:cSld>
  <p:clrMapOvr>
    <a:masterClrMapping/>
  </p:clrMapOvr>
  <p:transition>
    <p:fade/>
  </p:transition>
  <p:timing>
    <p:tnLst>
      <p:par>
        <p:cTn id="1" dur="indefinite" restart="never" nodeType="tmRoot"/>
      </p:par>
    </p:tnLst>
  </p:timing>
</p:sldLayout>
</file>

<file path=ppt/slideLayouts/slideLayout87.xml><?xml version="1.0" encoding="utf-8"?>
<p:sldLayout xmlns:a="http://schemas.openxmlformats.org/drawingml/2006/main" xmlns:r="http://schemas.openxmlformats.org/officeDocument/2006/relationships" xmlns:p="http://schemas.openxmlformats.org/presentationml/2006/main" userDrawn="1">
  <p:cSld name="Thank you Close">
    <p:spTree>
      <p:nvGrpSpPr>
        <p:cNvPr id="1" name=""/>
        <p:cNvGrpSpPr/>
        <p:nvPr/>
      </p:nvGrpSpPr>
      <p:grpSpPr>
        <a:xfrm>
          <a:off x="0" y="0"/>
          <a:ext cx="0" cy="0"/>
          <a:chOff x="0" y="0"/>
          <a:chExt cx="0" cy="0"/>
        </a:xfrm>
      </p:grpSpPr>
      <p:pic>
        <p:nvPicPr>
          <p:cNvPr id="3" name="Picture 9" descr="S:\White_Whale\1-01107-DeborahZiegenhorn\sf_art\PNGs\101107_handshake_color.png"/>
          <p:cNvPicPr>
            <a:picLocks noChangeAspect="1" noChangeArrowheads="1"/>
          </p:cNvPicPr>
          <p:nvPr userDrawn="1"/>
        </p:nvPicPr>
        <p:blipFill>
          <a:blip r:embed="rId2" cstate="print">
            <a:duotone>
              <a:prstClr val="black"/>
              <a:srgbClr val="D9C3A5">
                <a:tint val="50000"/>
                <a:satMod val="180000"/>
              </a:srgbClr>
            </a:duotone>
          </a:blip>
          <a:srcRect r="6247"/>
          <a:stretch>
            <a:fillRect/>
          </a:stretch>
        </p:blipFill>
        <p:spPr bwMode="auto">
          <a:xfrm>
            <a:off x="3737456" y="498764"/>
            <a:ext cx="5406544" cy="5749636"/>
          </a:xfrm>
          <a:prstGeom prst="rect">
            <a:avLst/>
          </a:prstGeom>
          <a:noFill/>
        </p:spPr>
      </p:pic>
      <p:sp>
        <p:nvSpPr>
          <p:cNvPr id="4" name="Text Placeholder 4"/>
          <p:cNvSpPr txBox="1">
            <a:spLocks/>
          </p:cNvSpPr>
          <p:nvPr userDrawn="1"/>
        </p:nvSpPr>
        <p:spPr>
          <a:xfrm>
            <a:off x="33869" y="4010576"/>
            <a:ext cx="9110132" cy="1329595"/>
          </a:xfrm>
          <a:prstGeom prst="rect">
            <a:avLst/>
          </a:prstGeom>
        </p:spPr>
        <p:txBody>
          <a:bodyPr/>
          <a:lstStyle/>
          <a:p>
            <a:pPr indent="-396875" algn="ctr" defTabSz="914363" fontAlgn="base">
              <a:lnSpc>
                <a:spcPct val="90000"/>
              </a:lnSpc>
              <a:spcBef>
                <a:spcPct val="0"/>
              </a:spcBef>
              <a:spcAft>
                <a:spcPct val="0"/>
              </a:spcAft>
              <a:buClr>
                <a:srgbClr val="EEECE1"/>
              </a:buClr>
              <a:buSzPct val="95000"/>
              <a:buFont typeface="Arial" pitchFamily="34" charset="0"/>
              <a:buNone/>
              <a:defRPr/>
            </a:pPr>
            <a:r>
              <a:rPr lang="en-US" sz="13800" spc="-150" dirty="0">
                <a:ln w="3175">
                  <a:noFill/>
                </a:ln>
                <a:gradFill flip="none" rotWithShape="1">
                  <a:gsLst>
                    <a:gs pos="0">
                      <a:srgbClr val="DCDCDC">
                        <a:alpha val="25000"/>
                      </a:srgbClr>
                    </a:gs>
                    <a:gs pos="36000">
                      <a:srgbClr val="CCCCCC">
                        <a:alpha val="25000"/>
                      </a:srgbClr>
                    </a:gs>
                    <a:gs pos="86000">
                      <a:srgbClr val="8A8A8A">
                        <a:alpha val="25000"/>
                      </a:srgbClr>
                    </a:gs>
                  </a:gsLst>
                  <a:lin ang="16200000" scaled="0"/>
                  <a:tileRect/>
                </a:gradFill>
                <a:latin typeface="Arial" charset="0"/>
                <a:cs typeface="Arial" charset="0"/>
              </a:rPr>
              <a:t>Thank you</a:t>
            </a:r>
          </a:p>
        </p:txBody>
      </p:sp>
      <p:sp>
        <p:nvSpPr>
          <p:cNvPr id="5" name="Text Placeholder 4"/>
          <p:cNvSpPr txBox="1">
            <a:spLocks/>
          </p:cNvSpPr>
          <p:nvPr userDrawn="1"/>
        </p:nvSpPr>
        <p:spPr>
          <a:xfrm>
            <a:off x="1664277" y="3626751"/>
            <a:ext cx="6747891" cy="1592744"/>
          </a:xfrm>
          <a:prstGeom prst="rect">
            <a:avLst/>
          </a:prstGeom>
        </p:spPr>
        <p:txBody>
          <a:bodyPr lIns="0" tIns="0" rIns="0" bIns="0" anchor="b">
            <a:spAutoFit/>
            <a:scene3d>
              <a:camera prst="orthographicFront"/>
              <a:lightRig rig="flat" dir="t"/>
            </a:scene3d>
            <a:sp3d>
              <a:extrusionClr>
                <a:srgbClr val="000000"/>
              </a:extrusionClr>
              <a:contourClr>
                <a:srgbClr val="2D8499"/>
              </a:contourClr>
            </a:sp3d>
          </a:bodyPr>
          <a:lstStyle/>
          <a:p>
            <a:pPr algn="r" defTabSz="1095332" fontAlgn="base">
              <a:lnSpc>
                <a:spcPct val="90000"/>
              </a:lnSpc>
              <a:spcBef>
                <a:spcPct val="0"/>
              </a:spcBef>
              <a:spcAft>
                <a:spcPct val="0"/>
              </a:spcAft>
              <a:buClr>
                <a:srgbClr val="EEECE1"/>
              </a:buClr>
              <a:buSzPct val="95000"/>
              <a:buFont typeface="Arial" pitchFamily="34" charset="0"/>
              <a:buNone/>
              <a:defRPr/>
            </a:pPr>
            <a:r>
              <a:rPr lang="en-US" sz="11500" spc="-150" dirty="0">
                <a:ln w="3175">
                  <a:noFill/>
                </a:ln>
                <a:gradFill flip="none" rotWithShape="1">
                  <a:gsLst>
                    <a:gs pos="0">
                      <a:srgbClr val="FFFFB9"/>
                    </a:gs>
                    <a:gs pos="40000">
                      <a:srgbClr val="FFFF99"/>
                    </a:gs>
                    <a:gs pos="79000">
                      <a:srgbClr val="F8801C">
                        <a:alpha val="84000"/>
                      </a:srgbClr>
                    </a:gs>
                  </a:gsLst>
                  <a:lin ang="5400000" scaled="1"/>
                  <a:tileRect/>
                </a:gradFill>
                <a:effectLst>
                  <a:outerShdw blurRad="50800" dist="38100" dir="2700000" algn="tl" rotWithShape="0">
                    <a:prstClr val="black">
                      <a:alpha val="40000"/>
                    </a:prstClr>
                  </a:outerShdw>
                </a:effectLst>
                <a:latin typeface="Arial" charset="0"/>
                <a:cs typeface="Arial" charset="0"/>
              </a:rPr>
              <a:t>Thank you</a:t>
            </a:r>
          </a:p>
        </p:txBody>
      </p:sp>
    </p:spTree>
    <p:extLst>
      <p:ext uri="{BB962C8B-B14F-4D97-AF65-F5344CB8AC3E}">
        <p14:creationId xmlns:p14="http://schemas.microsoft.com/office/powerpoint/2010/main" val="1776416152"/>
      </p:ext>
    </p:extLst>
  </p:cSld>
  <p:clrMapOvr>
    <a:masterClrMapping/>
  </p:clrMapOvr>
  <p:transition>
    <p:fade/>
  </p:transition>
</p:sldLayout>
</file>

<file path=ppt/slideLayouts/slideLayout88.xml><?xml version="1.0" encoding="utf-8"?>
<p:sldLayout xmlns:a="http://schemas.openxmlformats.org/drawingml/2006/main" xmlns:r="http://schemas.openxmlformats.org/officeDocument/2006/relationships" xmlns:p="http://schemas.openxmlformats.org/presentationml/2006/main" userDrawn="1">
  <p:cSld name="2_Demo, Video etc. &quot;special&quot; slides">
    <p:bg bwMode="blackGray">
      <p:bgPr>
        <a:blipFill dpi="0" rotWithShape="1">
          <a:blip r:embed="rId2" cstate="print">
            <a:lum/>
          </a:blip>
          <a:srcRect/>
          <a:stretch>
            <a:fillRect l="-4000" r="-4000"/>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730252" y="1617664"/>
            <a:ext cx="7681325" cy="600242"/>
          </a:xfrm>
        </p:spPr>
        <p:txBody>
          <a:bodyPr vert="horz" wrap="square" lIns="0" tIns="0" rIns="0" bIns="0" rtlCol="0" anchor="t">
            <a:noAutofit/>
          </a:bodyPr>
          <a:lstStyle>
            <a:lvl1pPr algn="l" defTabSz="914363" rtl="0" eaLnBrk="1" latinLnBrk="0" hangingPunct="1">
              <a:lnSpc>
                <a:spcPct val="90000"/>
              </a:lnSpc>
              <a:spcBef>
                <a:spcPct val="0"/>
              </a:spcBef>
              <a:buNone/>
              <a:defRPr lang="en-US" sz="4000" b="0" kern="1200" cap="none" spc="-150" baseline="0" dirty="0">
                <a:ln w="3175">
                  <a:noFill/>
                </a:ln>
                <a:gradFill flip="none" rotWithShape="1">
                  <a:gsLst>
                    <a:gs pos="0">
                      <a:schemeClr val="tx1"/>
                    </a:gs>
                    <a:gs pos="86000">
                      <a:schemeClr val="tx1"/>
                    </a:gs>
                  </a:gsLst>
                  <a:lin ang="5400000" scaled="0"/>
                  <a:tileRect/>
                </a:gradFill>
                <a:effectLst/>
                <a:latin typeface="+mj-lt"/>
                <a:ea typeface="+mn-ea"/>
                <a:cs typeface="Arial" charset="0"/>
              </a:defRPr>
            </a:lvl1pPr>
          </a:lstStyle>
          <a:p>
            <a:r>
              <a:rPr lang="en-US" smtClean="0"/>
              <a:t>Click to edit Master title style</a:t>
            </a:r>
            <a:endParaRPr lang="en-US" dirty="0"/>
          </a:p>
        </p:txBody>
      </p:sp>
      <p:sp>
        <p:nvSpPr>
          <p:cNvPr id="3" name="Subtitle 2"/>
          <p:cNvSpPr>
            <a:spLocks noGrp="1"/>
          </p:cNvSpPr>
          <p:nvPr>
            <p:ph type="subTitle" idx="1"/>
          </p:nvPr>
        </p:nvSpPr>
        <p:spPr>
          <a:xfrm>
            <a:off x="730252" y="2227645"/>
            <a:ext cx="7681325" cy="917203"/>
          </a:xfrm>
        </p:spPr>
        <p:txBody>
          <a:bodyPr vert="horz" wrap="square" lIns="0" tIns="0" rIns="0" bIns="0" rtlCol="0" anchor="t">
            <a:noAutofit/>
          </a:bodyPr>
          <a:lstStyle>
            <a:lvl1pPr marL="0" indent="0" algn="l" defTabSz="914363" rtl="0" eaLnBrk="1" latinLnBrk="0" hangingPunct="1">
              <a:lnSpc>
                <a:spcPct val="100000"/>
              </a:lnSpc>
              <a:spcBef>
                <a:spcPts val="0"/>
              </a:spcBef>
              <a:buSzPct val="100000"/>
              <a:buFontTx/>
              <a:buNone/>
              <a:defRPr lang="en-US" sz="2000" kern="1200" dirty="0">
                <a:gradFill>
                  <a:gsLst>
                    <a:gs pos="0">
                      <a:schemeClr val="accent4"/>
                    </a:gs>
                    <a:gs pos="86000">
                      <a:schemeClr val="accent4"/>
                    </a:gs>
                  </a:gsLst>
                  <a:lin ang="5400000" scaled="0"/>
                </a:gradFill>
                <a:latin typeface="+mj-lt"/>
                <a:ea typeface="+mn-ea"/>
                <a:cs typeface="+mn-cs"/>
              </a:defRPr>
            </a:lvl1pPr>
            <a:lvl2pPr marL="457182" indent="0" algn="ctr">
              <a:buNone/>
              <a:defRPr>
                <a:solidFill>
                  <a:schemeClr val="tx1">
                    <a:tint val="75000"/>
                  </a:schemeClr>
                </a:solidFill>
              </a:defRPr>
            </a:lvl2pPr>
            <a:lvl3pPr marL="914363" indent="0" algn="ctr">
              <a:buNone/>
              <a:defRPr>
                <a:solidFill>
                  <a:schemeClr val="tx1">
                    <a:tint val="75000"/>
                  </a:schemeClr>
                </a:solidFill>
              </a:defRPr>
            </a:lvl3pPr>
            <a:lvl4pPr marL="1371545" indent="0" algn="ctr">
              <a:buNone/>
              <a:defRPr>
                <a:solidFill>
                  <a:schemeClr val="tx1">
                    <a:tint val="75000"/>
                  </a:schemeClr>
                </a:solidFill>
              </a:defRPr>
            </a:lvl4pPr>
            <a:lvl5pPr marL="1828727" indent="0" algn="ctr">
              <a:buNone/>
              <a:defRPr>
                <a:solidFill>
                  <a:schemeClr val="tx1">
                    <a:tint val="75000"/>
                  </a:schemeClr>
                </a:solidFill>
              </a:defRPr>
            </a:lvl5pPr>
            <a:lvl6pPr marL="2285909" indent="0" algn="ctr">
              <a:buNone/>
              <a:defRPr>
                <a:solidFill>
                  <a:schemeClr val="tx1">
                    <a:tint val="75000"/>
                  </a:schemeClr>
                </a:solidFill>
              </a:defRPr>
            </a:lvl6pPr>
            <a:lvl7pPr marL="2743090" indent="0" algn="ctr">
              <a:buNone/>
              <a:defRPr>
                <a:solidFill>
                  <a:schemeClr val="tx1">
                    <a:tint val="75000"/>
                  </a:schemeClr>
                </a:solidFill>
              </a:defRPr>
            </a:lvl7pPr>
            <a:lvl8pPr marL="3200272" indent="0" algn="ctr">
              <a:buNone/>
              <a:defRPr>
                <a:solidFill>
                  <a:schemeClr val="tx1">
                    <a:tint val="75000"/>
                  </a:schemeClr>
                </a:solidFill>
              </a:defRPr>
            </a:lvl8pPr>
            <a:lvl9pPr marL="3657454" indent="0" algn="ctr">
              <a:buNone/>
              <a:defRPr>
                <a:solidFill>
                  <a:schemeClr val="tx1">
                    <a:tint val="75000"/>
                  </a:schemeClr>
                </a:solidFill>
              </a:defRPr>
            </a:lvl9pPr>
          </a:lstStyle>
          <a:p>
            <a:r>
              <a:rPr lang="en-US" smtClean="0"/>
              <a:t>Click to edit Master subtitle style</a:t>
            </a:r>
            <a:endParaRPr lang="en-US" dirty="0"/>
          </a:p>
        </p:txBody>
      </p:sp>
      <p:sp>
        <p:nvSpPr>
          <p:cNvPr id="7" name="Text Placeholder 6"/>
          <p:cNvSpPr>
            <a:spLocks noGrp="1"/>
          </p:cNvSpPr>
          <p:nvPr>
            <p:ph type="body" sz="quarter" idx="10" hasCustomPrompt="1"/>
          </p:nvPr>
        </p:nvSpPr>
        <p:spPr>
          <a:xfrm>
            <a:off x="846443" y="5761524"/>
            <a:ext cx="7690114" cy="1384994"/>
          </a:xfrm>
        </p:spPr>
        <p:txBody>
          <a:bodyPr anchor="t" anchorCtr="0">
            <a:noAutofit/>
            <a:scene3d>
              <a:camera prst="orthographicFront"/>
              <a:lightRig rig="flat" dir="t"/>
            </a:scene3d>
            <a:sp3d>
              <a:contourClr>
                <a:schemeClr val="tx2"/>
              </a:contourClr>
            </a:sp3d>
          </a:bodyPr>
          <a:lstStyle>
            <a:lvl1pPr marL="0" indent="0" algn="r">
              <a:buFont typeface="Arial" pitchFamily="34" charset="0"/>
              <a:buNone/>
              <a:defRPr kumimoji="0" lang="en-US" sz="6600" b="0" i="0" u="none" strike="noStrike" kern="1200" cap="none" spc="0" normalizeH="0" baseline="0" noProof="0" dirty="0" smtClean="0">
                <a:ln w="11430"/>
                <a:gradFill>
                  <a:gsLst>
                    <a:gs pos="0">
                      <a:schemeClr val="tx1"/>
                    </a:gs>
                    <a:gs pos="100000">
                      <a:schemeClr val="tx1"/>
                    </a:gs>
                  </a:gsLst>
                  <a:lin ang="5400000" scaled="0"/>
                </a:gradFill>
                <a:effectLst/>
                <a:uLnTx/>
                <a:uFillTx/>
                <a:latin typeface="+mj-lt"/>
                <a:ea typeface="+mn-ea"/>
                <a:cs typeface="+mn-cs"/>
              </a:defRPr>
            </a:lvl1pPr>
          </a:lstStyle>
          <a:p>
            <a:pPr lvl="0"/>
            <a:r>
              <a:rPr lang="en-US" dirty="0" smtClean="0"/>
              <a:t>CLICK TO…</a:t>
            </a:r>
          </a:p>
        </p:txBody>
      </p:sp>
    </p:spTree>
    <p:extLst>
      <p:ext uri="{BB962C8B-B14F-4D97-AF65-F5344CB8AC3E}">
        <p14:creationId xmlns:p14="http://schemas.microsoft.com/office/powerpoint/2010/main" val="2632196467"/>
      </p:ext>
    </p:extLst>
  </p:cSld>
  <p:clrMapOvr>
    <a:masterClrMapping/>
  </p:clrMapOvr>
  <p:transition>
    <p:fade/>
  </p:transition>
  <p:timing>
    <p:tnLst>
      <p:par>
        <p:cTn id="1" dur="indefinite" restart="never" nodeType="tmRoot"/>
      </p:par>
    </p:tnLst>
  </p:timing>
</p:sldLayout>
</file>

<file path=ppt/slideLayouts/slideLayout89.xml><?xml version="1.0" encoding="utf-8"?>
<p:sldLayout xmlns:a="http://schemas.openxmlformats.org/drawingml/2006/main" xmlns:r="http://schemas.openxmlformats.org/officeDocument/2006/relationships" xmlns:p="http://schemas.openxmlformats.org/presentationml/2006/main" userDrawn="1">
  <p:cSld name="1_Custom Layout">
    <p:bg bwMode="ltGray">
      <p:bgPr>
        <a:solidFill>
          <a:schemeClr val="bg1"/>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421476237"/>
      </p:ext>
    </p:extLst>
  </p:cSld>
  <p:clrMapOvr>
    <a:masterClrMapping/>
  </p:clrMapOvr>
  <p:transition>
    <p:fade/>
  </p:transition>
  <p:timing>
    <p:tnLst>
      <p:par>
        <p:cTn id="1" dur="indefinite" restart="never" nodeType="tmRoot"/>
      </p:par>
    </p:tnLst>
  </p:timing>
</p:sldLayout>
</file>

<file path=ppt/slideLayouts/slideLayout90.xml><?xml version="1.0" encoding="utf-8"?>
<p:sldLayout xmlns:a="http://schemas.openxmlformats.org/drawingml/2006/main" xmlns:r="http://schemas.openxmlformats.org/officeDocument/2006/relationships" xmlns:p="http://schemas.openxmlformats.org/presentationml/2006/main" userDrawn="1">
  <p:cSld name="3_Demo, Video etc. &quot;special&quot; slides">
    <p:bg>
      <p:bgPr>
        <a:blipFill dpi="0" rotWithShape="0">
          <a:blip r:embed="rId2" cstate="print"/>
          <a:srcRect/>
          <a:stretch>
            <a:fillRect/>
          </a:stretch>
        </a:blipFill>
        <a:effectLst/>
      </p:bgPr>
    </p:bg>
    <p:spTree>
      <p:nvGrpSpPr>
        <p:cNvPr id="1" name=""/>
        <p:cNvGrpSpPr/>
        <p:nvPr/>
      </p:nvGrpSpPr>
      <p:grpSpPr>
        <a:xfrm>
          <a:off x="0" y="0"/>
          <a:ext cx="0" cy="0"/>
          <a:chOff x="0" y="0"/>
          <a:chExt cx="0" cy="0"/>
        </a:xfrm>
      </p:grpSpPr>
      <p:pic>
        <p:nvPicPr>
          <p:cNvPr id="5" name="Picture 2" descr="\\server3\Restrict\FTP_Root\Clients\White_Whale\7-20683_TechEd_Europe_Template\TechEd_Europe_Keynote_Template\SFP_Art\PNG\TechEd_Europe_2010_Logo.png"/>
          <p:cNvPicPr>
            <a:picLocks noChangeAspect="1" noChangeArrowheads="1"/>
          </p:cNvPicPr>
          <p:nvPr userDrawn="1"/>
        </p:nvPicPr>
        <p:blipFill>
          <a:blip r:embed="rId3" cstate="print"/>
          <a:srcRect/>
          <a:stretch>
            <a:fillRect/>
          </a:stretch>
        </p:blipFill>
        <p:spPr bwMode="auto">
          <a:xfrm>
            <a:off x="322744" y="5178428"/>
            <a:ext cx="1999580" cy="1249363"/>
          </a:xfrm>
          <a:prstGeom prst="rect">
            <a:avLst/>
          </a:prstGeom>
          <a:noFill/>
          <a:ln w="9525">
            <a:noFill/>
            <a:miter lim="800000"/>
            <a:headEnd/>
            <a:tailEnd/>
          </a:ln>
        </p:spPr>
      </p:pic>
      <p:sp>
        <p:nvSpPr>
          <p:cNvPr id="2" name="Title 1"/>
          <p:cNvSpPr>
            <a:spLocks noGrp="1"/>
          </p:cNvSpPr>
          <p:nvPr>
            <p:ph type="ctrTitle"/>
          </p:nvPr>
        </p:nvSpPr>
        <p:spPr>
          <a:xfrm>
            <a:off x="1417214" y="477203"/>
            <a:ext cx="6120575" cy="1523494"/>
          </a:xfrm>
        </p:spPr>
        <p:txBody>
          <a:bodyPr anchor="ctr" anchorCtr="0">
            <a:noAutofit/>
          </a:bodyPr>
          <a:lstStyle>
            <a:lvl1pPr>
              <a:lnSpc>
                <a:spcPct val="90000"/>
              </a:lnSpc>
              <a:defRPr sz="4800"/>
            </a:lvl1pPr>
          </a:lstStyle>
          <a:p>
            <a:r>
              <a:rPr lang="en-US" smtClean="0"/>
              <a:t>Click to edit Master title style</a:t>
            </a:r>
            <a:endParaRPr lang="en-US" dirty="0"/>
          </a:p>
        </p:txBody>
      </p:sp>
      <p:sp>
        <p:nvSpPr>
          <p:cNvPr id="3" name="Subtitle 2"/>
          <p:cNvSpPr>
            <a:spLocks noGrp="1"/>
          </p:cNvSpPr>
          <p:nvPr>
            <p:ph type="subTitle" idx="1"/>
          </p:nvPr>
        </p:nvSpPr>
        <p:spPr>
          <a:xfrm>
            <a:off x="1417214" y="2303501"/>
            <a:ext cx="6994363" cy="461665"/>
          </a:xfrm>
        </p:spPr>
        <p:txBody>
          <a:bodyPr>
            <a:noAutofit/>
          </a:bodyPr>
          <a:lstStyle>
            <a:lvl1pPr marL="0" indent="0" algn="l">
              <a:lnSpc>
                <a:spcPct val="90000"/>
              </a:lnSpc>
              <a:spcBef>
                <a:spcPts val="0"/>
              </a:spcBef>
              <a:buNone/>
              <a:defRPr sz="2800">
                <a:gradFill>
                  <a:gsLst>
                    <a:gs pos="0">
                      <a:schemeClr val="tx1"/>
                    </a:gs>
                    <a:gs pos="86000">
                      <a:schemeClr val="tx1"/>
                    </a:gs>
                  </a:gsLst>
                  <a:lin ang="5400000" scaled="0"/>
                </a:gradFill>
              </a:defRPr>
            </a:lvl1pPr>
            <a:lvl2pPr marL="457182" indent="0" algn="ctr">
              <a:buNone/>
              <a:defRPr>
                <a:solidFill>
                  <a:schemeClr val="tx1">
                    <a:tint val="75000"/>
                  </a:schemeClr>
                </a:solidFill>
              </a:defRPr>
            </a:lvl2pPr>
            <a:lvl3pPr marL="914363" indent="0" algn="ctr">
              <a:buNone/>
              <a:defRPr>
                <a:solidFill>
                  <a:schemeClr val="tx1">
                    <a:tint val="75000"/>
                  </a:schemeClr>
                </a:solidFill>
              </a:defRPr>
            </a:lvl3pPr>
            <a:lvl4pPr marL="1371545" indent="0" algn="ctr">
              <a:buNone/>
              <a:defRPr>
                <a:solidFill>
                  <a:schemeClr val="tx1">
                    <a:tint val="75000"/>
                  </a:schemeClr>
                </a:solidFill>
              </a:defRPr>
            </a:lvl4pPr>
            <a:lvl5pPr marL="1828727" indent="0" algn="ctr">
              <a:buNone/>
              <a:defRPr>
                <a:solidFill>
                  <a:schemeClr val="tx1">
                    <a:tint val="75000"/>
                  </a:schemeClr>
                </a:solidFill>
              </a:defRPr>
            </a:lvl5pPr>
            <a:lvl6pPr marL="2285909" indent="0" algn="ctr">
              <a:buNone/>
              <a:defRPr>
                <a:solidFill>
                  <a:schemeClr val="tx1">
                    <a:tint val="75000"/>
                  </a:schemeClr>
                </a:solidFill>
              </a:defRPr>
            </a:lvl6pPr>
            <a:lvl7pPr marL="2743090" indent="0" algn="ctr">
              <a:buNone/>
              <a:defRPr>
                <a:solidFill>
                  <a:schemeClr val="tx1">
                    <a:tint val="75000"/>
                  </a:schemeClr>
                </a:solidFill>
              </a:defRPr>
            </a:lvl7pPr>
            <a:lvl8pPr marL="3200272" indent="0" algn="ctr">
              <a:buNone/>
              <a:defRPr>
                <a:solidFill>
                  <a:schemeClr val="tx1">
                    <a:tint val="75000"/>
                  </a:schemeClr>
                </a:solidFill>
              </a:defRPr>
            </a:lvl8pPr>
            <a:lvl9pPr marL="3657454" indent="0" algn="ctr">
              <a:buNone/>
              <a:defRPr>
                <a:solidFill>
                  <a:schemeClr val="tx1">
                    <a:tint val="75000"/>
                  </a:schemeClr>
                </a:solidFill>
              </a:defRPr>
            </a:lvl9pPr>
          </a:lstStyle>
          <a:p>
            <a:r>
              <a:rPr lang="en-US" smtClean="0"/>
              <a:t>Click to edit Master subtitle style</a:t>
            </a:r>
            <a:endParaRPr lang="en-US" dirty="0"/>
          </a:p>
        </p:txBody>
      </p:sp>
      <p:sp>
        <p:nvSpPr>
          <p:cNvPr id="7" name="Text Placeholder 6"/>
          <p:cNvSpPr>
            <a:spLocks noGrp="1"/>
          </p:cNvSpPr>
          <p:nvPr>
            <p:ph type="body" sz="quarter" idx="10"/>
          </p:nvPr>
        </p:nvSpPr>
        <p:spPr>
          <a:xfrm>
            <a:off x="366575" y="3914364"/>
            <a:ext cx="8386799" cy="1378644"/>
          </a:xfrm>
        </p:spPr>
        <p:txBody>
          <a:bodyPr anchor="t" anchorCtr="0">
            <a:noAutofit/>
            <a:scene3d>
              <a:camera prst="orthographicFront"/>
              <a:lightRig rig="flat" dir="t"/>
            </a:scene3d>
            <a:sp3d>
              <a:contourClr>
                <a:schemeClr val="tx2"/>
              </a:contourClr>
            </a:sp3d>
          </a:bodyPr>
          <a:lstStyle>
            <a:lvl1pPr marL="0" indent="0" algn="l">
              <a:buFont typeface="Arial" pitchFamily="34" charset="0"/>
              <a:buNone/>
              <a:defRPr kumimoji="0" lang="en-US" sz="9600" b="0" i="1" u="none" strike="noStrike" kern="1200" cap="none" spc="-642" normalizeH="0" baseline="0" noProof="0" dirty="0" smtClean="0">
                <a:ln w="11430"/>
                <a:gradFill>
                  <a:gsLst>
                    <a:gs pos="0">
                      <a:schemeClr val="tx1"/>
                    </a:gs>
                    <a:gs pos="88000">
                      <a:schemeClr val="tx1"/>
                    </a:gs>
                  </a:gsLst>
                  <a:lin ang="5400000"/>
                </a:gradFill>
                <a:effectLst/>
                <a:uLnTx/>
                <a:uFillTx/>
                <a:latin typeface="Segoe Light" pitchFamily="34" charset="0"/>
                <a:ea typeface="+mn-ea"/>
                <a:cs typeface="+mn-cs"/>
              </a:defRPr>
            </a:lvl1pPr>
          </a:lstStyle>
          <a:p>
            <a:pPr lvl="0"/>
            <a:r>
              <a:rPr lang="en-US" dirty="0" smtClean="0"/>
              <a:t>Click to edit Master text styles</a:t>
            </a:r>
          </a:p>
        </p:txBody>
      </p:sp>
    </p:spTree>
    <p:extLst>
      <p:ext uri="{BB962C8B-B14F-4D97-AF65-F5344CB8AC3E}">
        <p14:creationId xmlns:p14="http://schemas.microsoft.com/office/powerpoint/2010/main" val="762128640"/>
      </p:ext>
    </p:extLst>
  </p:cSld>
  <p:clrMapOvr>
    <a:masterClrMapping/>
  </p:clrMapOvr>
  <p:transition>
    <p:fade/>
  </p:transition>
</p:sldLayout>
</file>

<file path=ppt/slideLayouts/slideLayout91.xml><?xml version="1.0" encoding="utf-8"?>
<p:sldLayout xmlns:a="http://schemas.openxmlformats.org/drawingml/2006/main" xmlns:r="http://schemas.openxmlformats.org/officeDocument/2006/relationships" xmlns:p="http://schemas.openxmlformats.org/presentationml/2006/main" type="title" preserve="1">
  <p:cSld name="Title Slide">
    <p:bg>
      <p:bgPr>
        <a:blipFill dpi="0" rotWithShape="1">
          <a:blip r:embed="rId2" cstate="screen">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730255" y="1905010"/>
            <a:ext cx="7681913" cy="1523495"/>
          </a:xfrm>
        </p:spPr>
        <p:txBody>
          <a:bodyPr>
            <a:noAutofit/>
          </a:bodyPr>
          <a:lstStyle>
            <a:lvl1pPr>
              <a:lnSpc>
                <a:spcPct val="90000"/>
              </a:lnSpc>
              <a:defRPr sz="5400">
                <a:ln w="3175">
                  <a:noFill/>
                </a:ln>
                <a:gradFill>
                  <a:gsLst>
                    <a:gs pos="50000">
                      <a:schemeClr val="accent4"/>
                    </a:gs>
                    <a:gs pos="100000">
                      <a:schemeClr val="accent4"/>
                    </a:gs>
                  </a:gsLst>
                  <a:lin ang="5400000" scaled="0"/>
                </a:gradFill>
                <a:effectLst>
                  <a:outerShdw blurRad="38100" dist="38100" dir="2700000" algn="tl">
                    <a:srgbClr val="000000">
                      <a:alpha val="43137"/>
                    </a:srgbClr>
                  </a:outerShdw>
                </a:effectLst>
              </a:defRPr>
            </a:lvl1pPr>
          </a:lstStyle>
          <a:p>
            <a:r>
              <a:rPr lang="en-US" smtClean="0"/>
              <a:t>Click to edit Master title style</a:t>
            </a:r>
            <a:endParaRPr lang="en-US" dirty="0"/>
          </a:p>
        </p:txBody>
      </p:sp>
      <p:sp>
        <p:nvSpPr>
          <p:cNvPr id="3" name="Subtitle 2"/>
          <p:cNvSpPr>
            <a:spLocks noGrp="1"/>
          </p:cNvSpPr>
          <p:nvPr>
            <p:ph type="subTitle" idx="1"/>
          </p:nvPr>
        </p:nvSpPr>
        <p:spPr>
          <a:xfrm>
            <a:off x="730254" y="4344998"/>
            <a:ext cx="7681913" cy="461665"/>
          </a:xfrm>
        </p:spPr>
        <p:txBody>
          <a:bodyPr>
            <a:noAutofit/>
          </a:bodyPr>
          <a:lstStyle>
            <a:lvl1pPr marL="0" indent="0" algn="l">
              <a:lnSpc>
                <a:spcPct val="90000"/>
              </a:lnSpc>
              <a:spcBef>
                <a:spcPts val="0"/>
              </a:spcBef>
              <a:buNone/>
              <a:defRPr>
                <a:gradFill>
                  <a:gsLst>
                    <a:gs pos="50000">
                      <a:schemeClr val="bg1"/>
                    </a:gs>
                    <a:gs pos="100000">
                      <a:schemeClr val="bg1"/>
                    </a:gs>
                  </a:gsLst>
                  <a:lin ang="5400000" scaled="0"/>
                </a:gradFill>
              </a:defRPr>
            </a:lvl1pPr>
            <a:lvl2pPr marL="457182" indent="0" algn="ctr">
              <a:buNone/>
              <a:defRPr>
                <a:solidFill>
                  <a:schemeClr val="tx1">
                    <a:tint val="75000"/>
                  </a:schemeClr>
                </a:solidFill>
              </a:defRPr>
            </a:lvl2pPr>
            <a:lvl3pPr marL="914363" indent="0" algn="ctr">
              <a:buNone/>
              <a:defRPr>
                <a:solidFill>
                  <a:schemeClr val="tx1">
                    <a:tint val="75000"/>
                  </a:schemeClr>
                </a:solidFill>
              </a:defRPr>
            </a:lvl3pPr>
            <a:lvl4pPr marL="1371545" indent="0" algn="ctr">
              <a:buNone/>
              <a:defRPr>
                <a:solidFill>
                  <a:schemeClr val="tx1">
                    <a:tint val="75000"/>
                  </a:schemeClr>
                </a:solidFill>
              </a:defRPr>
            </a:lvl4pPr>
            <a:lvl5pPr marL="1828727" indent="0" algn="ctr">
              <a:buNone/>
              <a:defRPr>
                <a:solidFill>
                  <a:schemeClr val="tx1">
                    <a:tint val="75000"/>
                  </a:schemeClr>
                </a:solidFill>
              </a:defRPr>
            </a:lvl5pPr>
            <a:lvl6pPr marL="2285909" indent="0" algn="ctr">
              <a:buNone/>
              <a:defRPr>
                <a:solidFill>
                  <a:schemeClr val="tx1">
                    <a:tint val="75000"/>
                  </a:schemeClr>
                </a:solidFill>
              </a:defRPr>
            </a:lvl6pPr>
            <a:lvl7pPr marL="2743090" indent="0" algn="ctr">
              <a:buNone/>
              <a:defRPr>
                <a:solidFill>
                  <a:schemeClr val="tx1">
                    <a:tint val="75000"/>
                  </a:schemeClr>
                </a:solidFill>
              </a:defRPr>
            </a:lvl7pPr>
            <a:lvl8pPr marL="3200272" indent="0" algn="ctr">
              <a:buNone/>
              <a:defRPr>
                <a:solidFill>
                  <a:schemeClr val="tx1">
                    <a:tint val="75000"/>
                  </a:schemeClr>
                </a:solidFill>
              </a:defRPr>
            </a:lvl8pPr>
            <a:lvl9pPr marL="3657454" indent="0" algn="ctr">
              <a:buNone/>
              <a:defRPr>
                <a:solidFill>
                  <a:schemeClr val="tx1">
                    <a:tint val="75000"/>
                  </a:schemeClr>
                </a:solidFill>
              </a:defRPr>
            </a:lvl9pPr>
          </a:lstStyle>
          <a:p>
            <a:r>
              <a:rPr lang="en-US" smtClean="0"/>
              <a:t>Click to edit Master subtitle style</a:t>
            </a:r>
            <a:endParaRPr lang="en-US" dirty="0"/>
          </a:p>
        </p:txBody>
      </p:sp>
      <p:cxnSp>
        <p:nvCxnSpPr>
          <p:cNvPr id="12" name="Straight Connector 11"/>
          <p:cNvCxnSpPr/>
          <p:nvPr userDrawn="1"/>
        </p:nvCxnSpPr>
        <p:spPr>
          <a:xfrm rot="10800000">
            <a:off x="730250" y="4148836"/>
            <a:ext cx="8413750" cy="1588"/>
          </a:xfrm>
          <a:prstGeom prst="line">
            <a:avLst/>
          </a:prstGeom>
          <a:ln w="31750">
            <a:solidFill>
              <a:schemeClr val="accent4"/>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666197669"/>
      </p:ext>
    </p:extLst>
  </p:cSld>
  <p:clrMapOvr>
    <a:masterClrMapping/>
  </p:clrMapOvr>
  <p:transition>
    <p:fade/>
  </p:transition>
</p:sldLayout>
</file>

<file path=ppt/slideLayouts/slideLayout92.xml><?xml version="1.0" encoding="utf-8"?>
<p:sldLayout xmlns:a="http://schemas.openxmlformats.org/drawingml/2006/main" xmlns:r="http://schemas.openxmlformats.org/officeDocument/2006/relationships" xmlns:p="http://schemas.openxmlformats.org/presentationml/2006/main" preserve="1" userDrawn="1">
  <p:cSld name="1_Demo, Video etc. &quot;special&quot; slides">
    <p:bg>
      <p:bgPr>
        <a:blipFill dpi="0" rotWithShape="1">
          <a:blip r:embed="rId2" cstate="screen">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730514" y="649805"/>
            <a:ext cx="7043208" cy="1523494"/>
          </a:xfrm>
        </p:spPr>
        <p:txBody>
          <a:bodyPr anchor="ctr" anchorCtr="0">
            <a:noAutofit/>
          </a:bodyPr>
          <a:lstStyle>
            <a:lvl1pPr>
              <a:lnSpc>
                <a:spcPct val="90000"/>
              </a:lnSpc>
              <a:defRPr sz="5400">
                <a:gradFill>
                  <a:gsLst>
                    <a:gs pos="50000">
                      <a:schemeClr val="accent4"/>
                    </a:gs>
                    <a:gs pos="100000">
                      <a:schemeClr val="accent4"/>
                    </a:gs>
                  </a:gsLst>
                  <a:lin ang="5400000" scaled="0"/>
                </a:gradFill>
                <a:effectLst>
                  <a:outerShdw blurRad="38100" dist="38100" dir="2700000" algn="tl">
                    <a:srgbClr val="000000">
                      <a:alpha val="43137"/>
                    </a:srgbClr>
                  </a:outerShdw>
                </a:effectLst>
              </a:defRPr>
            </a:lvl1pPr>
          </a:lstStyle>
          <a:p>
            <a:r>
              <a:rPr lang="en-US" smtClean="0"/>
              <a:t>Click to edit Master title style</a:t>
            </a:r>
            <a:endParaRPr lang="en-US" dirty="0"/>
          </a:p>
        </p:txBody>
      </p:sp>
      <p:sp>
        <p:nvSpPr>
          <p:cNvPr id="3" name="Subtitle 2"/>
          <p:cNvSpPr>
            <a:spLocks noGrp="1"/>
          </p:cNvSpPr>
          <p:nvPr>
            <p:ph type="subTitle" idx="1"/>
          </p:nvPr>
        </p:nvSpPr>
        <p:spPr>
          <a:xfrm>
            <a:off x="730250" y="4344998"/>
            <a:ext cx="7043208" cy="461665"/>
          </a:xfrm>
        </p:spPr>
        <p:txBody>
          <a:bodyPr>
            <a:noAutofit/>
          </a:bodyPr>
          <a:lstStyle>
            <a:lvl1pPr marL="0" indent="0" algn="l">
              <a:lnSpc>
                <a:spcPct val="90000"/>
              </a:lnSpc>
              <a:spcBef>
                <a:spcPts val="0"/>
              </a:spcBef>
              <a:buNone/>
              <a:defRPr>
                <a:gradFill>
                  <a:gsLst>
                    <a:gs pos="50000">
                      <a:schemeClr val="bg1"/>
                    </a:gs>
                    <a:gs pos="100000">
                      <a:schemeClr val="bg1"/>
                    </a:gs>
                  </a:gsLst>
                  <a:lin ang="5400000" scaled="0"/>
                </a:gradFill>
              </a:defRPr>
            </a:lvl1pPr>
            <a:lvl2pPr marL="457182" indent="0" algn="ctr">
              <a:buNone/>
              <a:defRPr>
                <a:solidFill>
                  <a:schemeClr val="tx1">
                    <a:tint val="75000"/>
                  </a:schemeClr>
                </a:solidFill>
              </a:defRPr>
            </a:lvl2pPr>
            <a:lvl3pPr marL="914363" indent="0" algn="ctr">
              <a:buNone/>
              <a:defRPr>
                <a:solidFill>
                  <a:schemeClr val="tx1">
                    <a:tint val="75000"/>
                  </a:schemeClr>
                </a:solidFill>
              </a:defRPr>
            </a:lvl3pPr>
            <a:lvl4pPr marL="1371545" indent="0" algn="ctr">
              <a:buNone/>
              <a:defRPr>
                <a:solidFill>
                  <a:schemeClr val="tx1">
                    <a:tint val="75000"/>
                  </a:schemeClr>
                </a:solidFill>
              </a:defRPr>
            </a:lvl4pPr>
            <a:lvl5pPr marL="1828727" indent="0" algn="ctr">
              <a:buNone/>
              <a:defRPr>
                <a:solidFill>
                  <a:schemeClr val="tx1">
                    <a:tint val="75000"/>
                  </a:schemeClr>
                </a:solidFill>
              </a:defRPr>
            </a:lvl5pPr>
            <a:lvl6pPr marL="2285909" indent="0" algn="ctr">
              <a:buNone/>
              <a:defRPr>
                <a:solidFill>
                  <a:schemeClr val="tx1">
                    <a:tint val="75000"/>
                  </a:schemeClr>
                </a:solidFill>
              </a:defRPr>
            </a:lvl6pPr>
            <a:lvl7pPr marL="2743090" indent="0" algn="ctr">
              <a:buNone/>
              <a:defRPr>
                <a:solidFill>
                  <a:schemeClr val="tx1">
                    <a:tint val="75000"/>
                  </a:schemeClr>
                </a:solidFill>
              </a:defRPr>
            </a:lvl7pPr>
            <a:lvl8pPr marL="3200272" indent="0" algn="ctr">
              <a:buNone/>
              <a:defRPr>
                <a:solidFill>
                  <a:schemeClr val="tx1">
                    <a:tint val="75000"/>
                  </a:schemeClr>
                </a:solidFill>
              </a:defRPr>
            </a:lvl8pPr>
            <a:lvl9pPr marL="3657454" indent="0" algn="ctr">
              <a:buNone/>
              <a:defRPr>
                <a:solidFill>
                  <a:schemeClr val="tx1">
                    <a:tint val="75000"/>
                  </a:schemeClr>
                </a:solidFill>
              </a:defRPr>
            </a:lvl9pPr>
          </a:lstStyle>
          <a:p>
            <a:r>
              <a:rPr lang="en-US" dirty="0" smtClean="0"/>
              <a:t>Click to edit Master subtitle style</a:t>
            </a:r>
            <a:endParaRPr lang="en-US" dirty="0"/>
          </a:p>
        </p:txBody>
      </p:sp>
      <p:sp>
        <p:nvSpPr>
          <p:cNvPr id="7" name="Text Placeholder 6"/>
          <p:cNvSpPr>
            <a:spLocks noGrp="1"/>
          </p:cNvSpPr>
          <p:nvPr>
            <p:ph type="body" sz="quarter" idx="10" hasCustomPrompt="1"/>
          </p:nvPr>
        </p:nvSpPr>
        <p:spPr>
          <a:xfrm>
            <a:off x="722050" y="2729806"/>
            <a:ext cx="8040951" cy="1384994"/>
          </a:xfrm>
        </p:spPr>
        <p:txBody>
          <a:bodyPr anchor="b" anchorCtr="0">
            <a:noAutofit/>
            <a:scene3d>
              <a:camera prst="orthographicFront"/>
              <a:lightRig rig="flat" dir="t"/>
            </a:scene3d>
            <a:sp3d extrusionH="88900" contourW="2540">
              <a:bevelT w="38100" h="31750"/>
              <a:contourClr>
                <a:srgbClr val="F4A234"/>
              </a:contourClr>
            </a:sp3d>
          </a:bodyPr>
          <a:lstStyle>
            <a:lvl1pPr marL="0" indent="0" algn="r">
              <a:buFont typeface="Arial" pitchFamily="34" charset="0"/>
              <a:buNone/>
              <a:defRPr kumimoji="0" lang="en-US" sz="10000" b="1" i="1" u="none" strike="noStrike" kern="1200" cap="none" spc="-642" normalizeH="0" baseline="0" noProof="0" dirty="0" smtClean="0">
                <a:ln w="11430"/>
                <a:gradFill>
                  <a:gsLst>
                    <a:gs pos="50000">
                      <a:schemeClr val="accent4"/>
                    </a:gs>
                    <a:gs pos="100000">
                      <a:schemeClr val="accent4"/>
                    </a:gs>
                  </a:gsLst>
                  <a:lin ang="5400000" scaled="0"/>
                </a:gradFill>
                <a:effectLst>
                  <a:outerShdw blurRad="50800" dist="39000" dir="5460000" algn="tl">
                    <a:srgbClr val="000000">
                      <a:alpha val="38000"/>
                    </a:srgbClr>
                  </a:outerShdw>
                </a:effectLst>
                <a:uLnTx/>
                <a:uFillTx/>
                <a:latin typeface="Segoe UI" pitchFamily="34" charset="0"/>
                <a:ea typeface="+mn-ea"/>
                <a:cs typeface="+mn-cs"/>
              </a:defRPr>
            </a:lvl1pPr>
          </a:lstStyle>
          <a:p>
            <a:pPr lvl="0"/>
            <a:r>
              <a:rPr lang="en-US" dirty="0" smtClean="0"/>
              <a:t>click to…</a:t>
            </a:r>
          </a:p>
        </p:txBody>
      </p:sp>
      <p:cxnSp>
        <p:nvCxnSpPr>
          <p:cNvPr id="6" name="Straight Connector 5"/>
          <p:cNvCxnSpPr/>
          <p:nvPr userDrawn="1"/>
        </p:nvCxnSpPr>
        <p:spPr>
          <a:xfrm rot="10800000">
            <a:off x="730250" y="4148836"/>
            <a:ext cx="8413750" cy="1588"/>
          </a:xfrm>
          <a:prstGeom prst="line">
            <a:avLst/>
          </a:prstGeom>
          <a:ln w="31750">
            <a:solidFill>
              <a:schemeClr val="accent4"/>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714953130"/>
      </p:ext>
    </p:extLst>
  </p:cSld>
  <p:clrMapOvr>
    <a:masterClrMapping/>
  </p:clrMapOvr>
  <p:transition>
    <p:fade/>
  </p:transition>
</p:sldLayout>
</file>

<file path=ppt/slideLayouts/slideLayout93.xml><?xml version="1.0" encoding="utf-8"?>
<p:sldLayout xmlns:a="http://schemas.openxmlformats.org/drawingml/2006/main" xmlns:r="http://schemas.openxmlformats.org/officeDocument/2006/relationships" xmlns:p="http://schemas.openxmlformats.org/presentationml/2006/main" preserve="1">
  <p:cSld name="1_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6" name="Text Placeholder 5"/>
          <p:cNvSpPr>
            <a:spLocks noGrp="1"/>
          </p:cNvSpPr>
          <p:nvPr>
            <p:ph type="body" sz="quarter" idx="10"/>
          </p:nvPr>
        </p:nvSpPr>
        <p:spPr>
          <a:xfrm>
            <a:off x="381000" y="1411552"/>
            <a:ext cx="8382000" cy="2203680"/>
          </a:xfrm>
        </p:spPr>
        <p:txBody>
          <a:bodyPr/>
          <a:lstStyle>
            <a:lvl1pPr>
              <a:lnSpc>
                <a:spcPct val="90000"/>
              </a:lnSpc>
              <a:buSzPct val="130000"/>
              <a:buFont typeface="Arial" pitchFamily="34" charset="0"/>
              <a:buChar char="•"/>
              <a:defRPr>
                <a:solidFill>
                  <a:schemeClr val="bg1"/>
                </a:solidFill>
              </a:defRPr>
            </a:lvl1pPr>
            <a:lvl2pPr algn="l" defTabSz="914363" rtl="0" eaLnBrk="1" latinLnBrk="0" hangingPunct="1">
              <a:lnSpc>
                <a:spcPct val="90000"/>
              </a:lnSpc>
              <a:spcBef>
                <a:spcPct val="20000"/>
              </a:spcBef>
              <a:buClr>
                <a:srgbClr val="777777"/>
              </a:buClr>
              <a:buSzPct val="100000"/>
              <a:buFont typeface="Segoe" pitchFamily="34" charset="0"/>
              <a:buChar char="−"/>
              <a:defRPr lang="en-US" sz="2800" kern="1200" dirty="0" smtClean="0">
                <a:solidFill>
                  <a:schemeClr val="bg1"/>
                </a:solidFill>
                <a:latin typeface="+mn-lt"/>
                <a:ea typeface="+mn-ea"/>
                <a:cs typeface="+mn-cs"/>
              </a:defRPr>
            </a:lvl2pPr>
            <a:lvl3pPr algn="l" defTabSz="914363" rtl="0" eaLnBrk="1" latinLnBrk="0" hangingPunct="1">
              <a:lnSpc>
                <a:spcPct val="90000"/>
              </a:lnSpc>
              <a:spcBef>
                <a:spcPct val="20000"/>
              </a:spcBef>
              <a:buClr>
                <a:srgbClr val="777777"/>
              </a:buClr>
              <a:buSzPct val="100000"/>
              <a:buFont typeface="Segoe" pitchFamily="34" charset="0"/>
              <a:buChar char="−"/>
              <a:defRPr lang="en-US" sz="2400" kern="1200" dirty="0" smtClean="0">
                <a:solidFill>
                  <a:schemeClr val="bg1"/>
                </a:solidFill>
                <a:latin typeface="+mn-lt"/>
                <a:ea typeface="+mn-ea"/>
                <a:cs typeface="+mn-cs"/>
              </a:defRPr>
            </a:lvl3pPr>
            <a:lvl4pPr algn="l" defTabSz="914363" rtl="0" eaLnBrk="1" latinLnBrk="0" hangingPunct="1">
              <a:lnSpc>
                <a:spcPct val="90000"/>
              </a:lnSpc>
              <a:spcBef>
                <a:spcPct val="20000"/>
              </a:spcBef>
              <a:buClr>
                <a:srgbClr val="777777"/>
              </a:buClr>
              <a:buSzPct val="100000"/>
              <a:buFont typeface="Segoe" pitchFamily="34" charset="0"/>
              <a:buChar char="−"/>
              <a:defRPr lang="en-US" sz="2400" kern="1200" dirty="0" smtClean="0">
                <a:solidFill>
                  <a:schemeClr val="bg1"/>
                </a:solidFill>
                <a:latin typeface="+mn-lt"/>
                <a:ea typeface="+mn-ea"/>
                <a:cs typeface="+mn-cs"/>
              </a:defRPr>
            </a:lvl4pPr>
            <a:lvl5pPr algn="l" defTabSz="914363" rtl="0" eaLnBrk="1" latinLnBrk="0" hangingPunct="1">
              <a:lnSpc>
                <a:spcPct val="90000"/>
              </a:lnSpc>
              <a:spcBef>
                <a:spcPct val="20000"/>
              </a:spcBef>
              <a:buClr>
                <a:srgbClr val="777777"/>
              </a:buClr>
              <a:buSzPct val="100000"/>
              <a:buFont typeface="Segoe" pitchFamily="34" charset="0"/>
              <a:buChar char="−"/>
              <a:defRPr lang="en-US" sz="2400" kern="1200" dirty="0">
                <a:solidFill>
                  <a:schemeClr val="bg1"/>
                </a:solidFill>
                <a:latin typeface="+mn-lt"/>
                <a:ea typeface="+mn-ea"/>
                <a:cs typeface="+mn-cs"/>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Slide Number Placeholder 4"/>
          <p:cNvSpPr>
            <a:spLocks noGrp="1"/>
          </p:cNvSpPr>
          <p:nvPr>
            <p:ph type="sldNum" sz="quarter" idx="4"/>
          </p:nvPr>
        </p:nvSpPr>
        <p:spPr>
          <a:xfrm>
            <a:off x="6553201" y="635636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9A3EC2C-3867-41F4-9B78-6DE7B55DEC5D}" type="slidenum">
              <a:rPr lang="en-US" smtClean="0">
                <a:solidFill>
                  <a:srgbClr val="444445">
                    <a:tint val="75000"/>
                  </a:srgbClr>
                </a:solidFill>
              </a:rPr>
              <a:pPr/>
              <a:t>‹#›</a:t>
            </a:fld>
            <a:endParaRPr lang="en-US" dirty="0">
              <a:solidFill>
                <a:srgbClr val="444445">
                  <a:tint val="75000"/>
                </a:srgbClr>
              </a:solidFill>
            </a:endParaRPr>
          </a:p>
        </p:txBody>
      </p:sp>
    </p:spTree>
    <p:extLst>
      <p:ext uri="{BB962C8B-B14F-4D97-AF65-F5344CB8AC3E}">
        <p14:creationId xmlns:p14="http://schemas.microsoft.com/office/powerpoint/2010/main" val="2714660776"/>
      </p:ext>
    </p:extLst>
  </p:cSld>
  <p:clrMapOvr>
    <a:masterClrMapping/>
  </p:clrMapOvr>
  <p:transition>
    <p:fade/>
  </p:transition>
</p:sldLayout>
</file>

<file path=ppt/slideLayouts/slideLayout9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a:xfrm>
            <a:off x="381000" y="1412875"/>
            <a:ext cx="8382000" cy="2210862"/>
          </a:xfrm>
        </p:spPr>
        <p:txBody>
          <a:bodyPr/>
          <a:lstStyle>
            <a:lvl1pPr>
              <a:lnSpc>
                <a:spcPct val="90000"/>
              </a:lnSpc>
              <a:defRPr>
                <a:solidFill>
                  <a:schemeClr val="bg1"/>
                </a:solidFill>
              </a:defRPr>
            </a:lvl1pPr>
            <a:lvl2pPr>
              <a:lnSpc>
                <a:spcPct val="90000"/>
              </a:lnSpc>
              <a:defRPr>
                <a:solidFill>
                  <a:schemeClr val="bg1"/>
                </a:solidFill>
              </a:defRPr>
            </a:lvl2pPr>
            <a:lvl3pPr>
              <a:lnSpc>
                <a:spcPct val="90000"/>
              </a:lnSpc>
              <a:defRPr>
                <a:solidFill>
                  <a:schemeClr val="bg1"/>
                </a:solidFill>
              </a:defRPr>
            </a:lvl3pPr>
            <a:lvl4pPr>
              <a:lnSpc>
                <a:spcPct val="90000"/>
              </a:lnSpc>
              <a:defRPr>
                <a:solidFill>
                  <a:schemeClr val="bg1"/>
                </a:solidFill>
              </a:defRPr>
            </a:lvl4pPr>
            <a:lvl5pPr>
              <a:lnSpc>
                <a:spcPct val="90000"/>
              </a:lnSpc>
              <a:defRPr>
                <a:solidFill>
                  <a:schemeClr val="bg1"/>
                </a:solidFill>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Slide Number Placeholder 4"/>
          <p:cNvSpPr>
            <a:spLocks noGrp="1"/>
          </p:cNvSpPr>
          <p:nvPr>
            <p:ph type="sldNum" sz="quarter" idx="4"/>
          </p:nvPr>
        </p:nvSpPr>
        <p:spPr>
          <a:xfrm>
            <a:off x="6553201" y="635636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9A3EC2C-3867-41F4-9B78-6DE7B55DEC5D}" type="slidenum">
              <a:rPr lang="en-US" smtClean="0">
                <a:solidFill>
                  <a:srgbClr val="444445">
                    <a:tint val="75000"/>
                  </a:srgbClr>
                </a:solidFill>
              </a:rPr>
              <a:pPr/>
              <a:t>‹#›</a:t>
            </a:fld>
            <a:endParaRPr lang="en-US" dirty="0">
              <a:solidFill>
                <a:srgbClr val="444445">
                  <a:tint val="75000"/>
                </a:srgbClr>
              </a:solidFill>
            </a:endParaRPr>
          </a:p>
        </p:txBody>
      </p:sp>
    </p:spTree>
    <p:extLst>
      <p:ext uri="{BB962C8B-B14F-4D97-AF65-F5344CB8AC3E}">
        <p14:creationId xmlns:p14="http://schemas.microsoft.com/office/powerpoint/2010/main" val="71719903"/>
      </p:ext>
    </p:extLst>
  </p:cSld>
  <p:clrMapOvr>
    <a:masterClrMapping/>
  </p:clrMapOvr>
  <p:transition>
    <p:fade/>
  </p:transition>
</p:sldLayout>
</file>

<file path=ppt/slideLayouts/slideLayout9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381001" y="1411558"/>
            <a:ext cx="4114800" cy="2129814"/>
          </a:xfrm>
        </p:spPr>
        <p:txBody>
          <a:bodyPr/>
          <a:lstStyle>
            <a:lvl1pPr marL="339976" indent="-339976">
              <a:lnSpc>
                <a:spcPct val="90000"/>
              </a:lnSpc>
              <a:defRPr sz="2800"/>
            </a:lvl1pPr>
            <a:lvl2pPr marL="673338" indent="-325424">
              <a:lnSpc>
                <a:spcPct val="90000"/>
              </a:lnSpc>
              <a:defRPr sz="2400"/>
            </a:lvl2pPr>
            <a:lvl3pPr marL="953785" indent="-288384">
              <a:lnSpc>
                <a:spcPct val="90000"/>
              </a:lnSpc>
              <a:defRPr sz="2000"/>
            </a:lvl3pPr>
            <a:lvl4pPr marL="1227618" indent="-273833">
              <a:lnSpc>
                <a:spcPct val="90000"/>
              </a:lnSpc>
              <a:defRPr sz="1800"/>
            </a:lvl4pPr>
            <a:lvl5pPr marL="1516002" indent="-280447">
              <a:lnSpc>
                <a:spcPct val="90000"/>
              </a:lnSpc>
              <a:defRPr sz="1800"/>
            </a:lvl5pPr>
            <a:lvl6pPr>
              <a:defRPr sz="1800"/>
            </a:lvl6pPr>
            <a:lvl7pPr>
              <a:defRPr sz="1800"/>
            </a:lvl7pPr>
            <a:lvl8pPr>
              <a:defRPr sz="1800"/>
            </a:lvl8pPr>
            <a:lvl9pPr>
              <a:defRPr sz="18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Content Placeholder 3"/>
          <p:cNvSpPr>
            <a:spLocks noGrp="1"/>
          </p:cNvSpPr>
          <p:nvPr>
            <p:ph sz="half" idx="2"/>
          </p:nvPr>
        </p:nvSpPr>
        <p:spPr>
          <a:xfrm>
            <a:off x="4648200" y="1411558"/>
            <a:ext cx="4114800" cy="2129814"/>
          </a:xfrm>
        </p:spPr>
        <p:txBody>
          <a:bodyPr/>
          <a:lstStyle>
            <a:lvl1pPr marL="347914" indent="-347914">
              <a:lnSpc>
                <a:spcPct val="90000"/>
              </a:lnSpc>
              <a:defRPr sz="2800"/>
            </a:lvl1pPr>
            <a:lvl2pPr marL="673338" indent="-339976">
              <a:lnSpc>
                <a:spcPct val="90000"/>
              </a:lnSpc>
              <a:defRPr sz="2400"/>
            </a:lvl2pPr>
            <a:lvl3pPr marL="961722" indent="-302936">
              <a:lnSpc>
                <a:spcPct val="90000"/>
              </a:lnSpc>
              <a:defRPr sz="2000"/>
            </a:lvl3pPr>
            <a:lvl4pPr marL="1227618" indent="-265896">
              <a:lnSpc>
                <a:spcPct val="90000"/>
              </a:lnSpc>
              <a:defRPr sz="1800"/>
            </a:lvl4pPr>
            <a:lvl5pPr marL="1516002" indent="-273833">
              <a:lnSpc>
                <a:spcPct val="90000"/>
              </a:lnSpc>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Slide Number Placeholder 4"/>
          <p:cNvSpPr>
            <a:spLocks noGrp="1"/>
          </p:cNvSpPr>
          <p:nvPr>
            <p:ph type="sldNum" sz="quarter" idx="4"/>
          </p:nvPr>
        </p:nvSpPr>
        <p:spPr>
          <a:xfrm>
            <a:off x="6553201" y="635636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9A3EC2C-3867-41F4-9B78-6DE7B55DEC5D}" type="slidenum">
              <a:rPr lang="en-US" smtClean="0">
                <a:solidFill>
                  <a:srgbClr val="444445">
                    <a:tint val="75000"/>
                  </a:srgbClr>
                </a:solidFill>
              </a:rPr>
              <a:pPr/>
              <a:t>‹#›</a:t>
            </a:fld>
            <a:endParaRPr lang="en-US" dirty="0">
              <a:solidFill>
                <a:srgbClr val="444445">
                  <a:tint val="75000"/>
                </a:srgbClr>
              </a:solidFill>
            </a:endParaRPr>
          </a:p>
        </p:txBody>
      </p:sp>
    </p:spTree>
    <p:extLst>
      <p:ext uri="{BB962C8B-B14F-4D97-AF65-F5344CB8AC3E}">
        <p14:creationId xmlns:p14="http://schemas.microsoft.com/office/powerpoint/2010/main" val="1801212423"/>
      </p:ext>
    </p:extLst>
  </p:cSld>
  <p:clrMapOvr>
    <a:masterClrMapping/>
  </p:clrMapOvr>
  <p:transition>
    <p:fade/>
  </p:transition>
</p:sldLayout>
</file>

<file path=ppt/slideLayouts/slideLayout9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dirty="0"/>
          </a:p>
        </p:txBody>
      </p:sp>
      <p:sp>
        <p:nvSpPr>
          <p:cNvPr id="3" name="Text Placeholder 2"/>
          <p:cNvSpPr>
            <a:spLocks noGrp="1"/>
          </p:cNvSpPr>
          <p:nvPr>
            <p:ph type="body" idx="1"/>
          </p:nvPr>
        </p:nvSpPr>
        <p:spPr>
          <a:xfrm>
            <a:off x="381001" y="1411562"/>
            <a:ext cx="4114800" cy="692497"/>
          </a:xfrm>
        </p:spPr>
        <p:txBody>
          <a:bodyPr anchor="b"/>
          <a:lstStyle>
            <a:lvl1pPr marL="0" indent="0">
              <a:lnSpc>
                <a:spcPct val="90000"/>
              </a:lnSpc>
              <a:spcBef>
                <a:spcPts val="0"/>
              </a:spcBef>
              <a:buNone/>
              <a:defRPr sz="2500" b="1"/>
            </a:lvl1pPr>
            <a:lvl2pPr marL="457182" indent="0">
              <a:buNone/>
              <a:defRPr sz="2000" b="1"/>
            </a:lvl2pPr>
            <a:lvl3pPr marL="914363" indent="0">
              <a:buNone/>
              <a:defRPr sz="1800" b="1"/>
            </a:lvl3pPr>
            <a:lvl4pPr marL="1371545" indent="0">
              <a:buNone/>
              <a:defRPr sz="1600" b="1"/>
            </a:lvl4pPr>
            <a:lvl5pPr marL="1828727" indent="0">
              <a:buNone/>
              <a:defRPr sz="1600" b="1"/>
            </a:lvl5pPr>
            <a:lvl6pPr marL="2285909" indent="0">
              <a:buNone/>
              <a:defRPr sz="1600" b="1"/>
            </a:lvl6pPr>
            <a:lvl7pPr marL="2743090" indent="0">
              <a:buNone/>
              <a:defRPr sz="1600" b="1"/>
            </a:lvl7pPr>
            <a:lvl8pPr marL="3200272" indent="0">
              <a:buNone/>
              <a:defRPr sz="1600" b="1"/>
            </a:lvl8pPr>
            <a:lvl9pPr marL="3657454"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381001" y="2174879"/>
            <a:ext cx="4114800" cy="1855893"/>
          </a:xfrm>
        </p:spPr>
        <p:txBody>
          <a:bodyPr/>
          <a:lstStyle>
            <a:lvl1pPr marL="281770" indent="-281770">
              <a:defRPr sz="2300"/>
            </a:lvl1pPr>
            <a:lvl2pPr marL="562218" indent="-265896">
              <a:defRPr sz="2000"/>
            </a:lvl2pPr>
            <a:lvl3pPr marL="813562" indent="-243407">
              <a:defRPr sz="1800"/>
            </a:lvl3pPr>
            <a:lvl4pPr marL="1050354" indent="-228856">
              <a:defRPr sz="1700"/>
            </a:lvl4pPr>
            <a:lvl5pPr marL="1279210" indent="-206367">
              <a:defRPr sz="17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4645986" y="1411562"/>
            <a:ext cx="4117019" cy="692497"/>
          </a:xfrm>
        </p:spPr>
        <p:txBody>
          <a:bodyPr anchor="b"/>
          <a:lstStyle>
            <a:lvl1pPr marL="0" indent="0">
              <a:lnSpc>
                <a:spcPct val="90000"/>
              </a:lnSpc>
              <a:spcBef>
                <a:spcPts val="0"/>
              </a:spcBef>
              <a:buNone/>
              <a:defRPr sz="2500" b="1"/>
            </a:lvl1pPr>
            <a:lvl2pPr marL="457182" indent="0">
              <a:buNone/>
              <a:defRPr sz="2000" b="1"/>
            </a:lvl2pPr>
            <a:lvl3pPr marL="914363" indent="0">
              <a:buNone/>
              <a:defRPr sz="1800" b="1"/>
            </a:lvl3pPr>
            <a:lvl4pPr marL="1371545" indent="0">
              <a:buNone/>
              <a:defRPr sz="1600" b="1"/>
            </a:lvl4pPr>
            <a:lvl5pPr marL="1828727" indent="0">
              <a:buNone/>
              <a:defRPr sz="1600" b="1"/>
            </a:lvl5pPr>
            <a:lvl6pPr marL="2285909" indent="0">
              <a:buNone/>
              <a:defRPr sz="1600" b="1"/>
            </a:lvl6pPr>
            <a:lvl7pPr marL="2743090" indent="0">
              <a:buNone/>
              <a:defRPr sz="1600" b="1"/>
            </a:lvl7pPr>
            <a:lvl8pPr marL="3200272" indent="0">
              <a:buNone/>
              <a:defRPr sz="1600" b="1"/>
            </a:lvl8pPr>
            <a:lvl9pPr marL="3657454"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6" y="2174879"/>
            <a:ext cx="4117974" cy="1855893"/>
          </a:xfrm>
        </p:spPr>
        <p:txBody>
          <a:bodyPr/>
          <a:lstStyle>
            <a:lvl1pPr marL="296321" indent="-296321">
              <a:defRPr sz="2300"/>
            </a:lvl1pPr>
            <a:lvl2pPr marL="570155" indent="-273833">
              <a:defRPr sz="2000"/>
            </a:lvl2pPr>
            <a:lvl3pPr marL="821499" indent="-244730">
              <a:defRPr sz="1800"/>
            </a:lvl3pPr>
            <a:lvl4pPr marL="1050354" indent="-236793">
              <a:defRPr sz="1700"/>
            </a:lvl4pPr>
            <a:lvl5pPr marL="1279210" indent="-220919">
              <a:defRPr sz="17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Slide Number Placeholder 4"/>
          <p:cNvSpPr>
            <a:spLocks noGrp="1"/>
          </p:cNvSpPr>
          <p:nvPr>
            <p:ph type="sldNum" sz="quarter" idx="10"/>
          </p:nvPr>
        </p:nvSpPr>
        <p:spPr>
          <a:xfrm>
            <a:off x="6553201" y="635636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9A3EC2C-3867-41F4-9B78-6DE7B55DEC5D}" type="slidenum">
              <a:rPr lang="en-US" smtClean="0">
                <a:solidFill>
                  <a:srgbClr val="444445">
                    <a:tint val="75000"/>
                  </a:srgbClr>
                </a:solidFill>
              </a:rPr>
              <a:pPr/>
              <a:t>‹#›</a:t>
            </a:fld>
            <a:endParaRPr lang="en-US" dirty="0">
              <a:solidFill>
                <a:srgbClr val="444445">
                  <a:tint val="75000"/>
                </a:srgbClr>
              </a:solidFill>
            </a:endParaRPr>
          </a:p>
        </p:txBody>
      </p:sp>
    </p:spTree>
    <p:extLst>
      <p:ext uri="{BB962C8B-B14F-4D97-AF65-F5344CB8AC3E}">
        <p14:creationId xmlns:p14="http://schemas.microsoft.com/office/powerpoint/2010/main" val="1138078528"/>
      </p:ext>
    </p:extLst>
  </p:cSld>
  <p:clrMapOvr>
    <a:masterClrMapping/>
  </p:clrMapOvr>
  <p:transition>
    <p:fade/>
  </p:transition>
</p:sldLayout>
</file>

<file path=ppt/slideLayouts/slideLayout9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chemeClr val="accent4"/>
                </a:solidFill>
              </a:defRPr>
            </a:lvl1pPr>
          </a:lstStyle>
          <a:p>
            <a:r>
              <a:rPr lang="en-US" dirty="0" smtClean="0"/>
              <a:t>Click to edit Master title style</a:t>
            </a:r>
            <a:endParaRPr lang="en-US" dirty="0"/>
          </a:p>
        </p:txBody>
      </p:sp>
      <p:sp>
        <p:nvSpPr>
          <p:cNvPr id="3" name="Slide Number Placeholder 4"/>
          <p:cNvSpPr>
            <a:spLocks noGrp="1"/>
          </p:cNvSpPr>
          <p:nvPr>
            <p:ph type="sldNum" sz="quarter" idx="4"/>
          </p:nvPr>
        </p:nvSpPr>
        <p:spPr>
          <a:xfrm>
            <a:off x="6553201" y="635636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9A3EC2C-3867-41F4-9B78-6DE7B55DEC5D}" type="slidenum">
              <a:rPr lang="en-US" smtClean="0">
                <a:solidFill>
                  <a:srgbClr val="444445">
                    <a:tint val="75000"/>
                  </a:srgbClr>
                </a:solidFill>
              </a:rPr>
              <a:pPr/>
              <a:t>‹#›</a:t>
            </a:fld>
            <a:endParaRPr lang="en-US" dirty="0">
              <a:solidFill>
                <a:srgbClr val="444445">
                  <a:tint val="75000"/>
                </a:srgbClr>
              </a:solidFill>
            </a:endParaRPr>
          </a:p>
        </p:txBody>
      </p:sp>
    </p:spTree>
    <p:extLst>
      <p:ext uri="{BB962C8B-B14F-4D97-AF65-F5344CB8AC3E}">
        <p14:creationId xmlns:p14="http://schemas.microsoft.com/office/powerpoint/2010/main" val="2644911267"/>
      </p:ext>
    </p:extLst>
  </p:cSld>
  <p:clrMapOvr>
    <a:masterClrMapping/>
  </p:clrMapOvr>
  <p:transition>
    <p:fade/>
  </p:transition>
</p:sldLayout>
</file>

<file path=ppt/slideLayouts/slideLayout9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Slide Number Placeholder 4"/>
          <p:cNvSpPr>
            <a:spLocks noGrp="1"/>
          </p:cNvSpPr>
          <p:nvPr>
            <p:ph type="sldNum" sz="quarter" idx="4"/>
          </p:nvPr>
        </p:nvSpPr>
        <p:spPr>
          <a:xfrm>
            <a:off x="6553201" y="635636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9A3EC2C-3867-41F4-9B78-6DE7B55DEC5D}" type="slidenum">
              <a:rPr lang="en-US" smtClean="0">
                <a:solidFill>
                  <a:srgbClr val="444445">
                    <a:tint val="75000"/>
                  </a:srgbClr>
                </a:solidFill>
              </a:rPr>
              <a:pPr/>
              <a:t>‹#›</a:t>
            </a:fld>
            <a:endParaRPr lang="en-US" dirty="0">
              <a:solidFill>
                <a:srgbClr val="444445">
                  <a:tint val="75000"/>
                </a:srgbClr>
              </a:solidFill>
            </a:endParaRPr>
          </a:p>
        </p:txBody>
      </p:sp>
    </p:spTree>
    <p:extLst>
      <p:ext uri="{BB962C8B-B14F-4D97-AF65-F5344CB8AC3E}">
        <p14:creationId xmlns:p14="http://schemas.microsoft.com/office/powerpoint/2010/main" val="1964995968"/>
      </p:ext>
    </p:extLst>
  </p:cSld>
  <p:clrMapOvr>
    <a:masterClrMapping/>
  </p:clrMapOvr>
  <p:transition>
    <p:fade/>
  </p:transition>
</p:sldLayout>
</file>

<file path=ppt/slideLayouts/slideLayout99.xml><?xml version="1.0" encoding="utf-8"?>
<p:sldLayout xmlns:a="http://schemas.openxmlformats.org/drawingml/2006/main" xmlns:r="http://schemas.openxmlformats.org/officeDocument/2006/relationships" xmlns:p="http://schemas.openxmlformats.org/presentationml/2006/main" preserve="1">
  <p:cSld name="2_Title and Content">
    <p:bg bwMode="black">
      <p:bgPr>
        <a:solidFill>
          <a:schemeClr val="tx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bwMode="white"/>
        <p:txBody>
          <a:bodyPr/>
          <a:lstStyle>
            <a:lvl1pPr>
              <a:defRPr>
                <a:gradFill>
                  <a:gsLst>
                    <a:gs pos="50000">
                      <a:schemeClr val="bg1"/>
                    </a:gs>
                    <a:gs pos="100000">
                      <a:schemeClr val="bg1"/>
                    </a:gs>
                  </a:gsLst>
                  <a:lin ang="5400000" scaled="0"/>
                </a:gradFill>
              </a:defRPr>
            </a:lvl1pPr>
          </a:lstStyle>
          <a:p>
            <a:r>
              <a:rPr lang="en-US" smtClean="0"/>
              <a:t>Click to edit Master title style</a:t>
            </a:r>
            <a:endParaRPr lang="en-US" dirty="0"/>
          </a:p>
        </p:txBody>
      </p:sp>
      <p:sp>
        <p:nvSpPr>
          <p:cNvPr id="6" name="Text Placeholder 5"/>
          <p:cNvSpPr>
            <a:spLocks noGrp="1"/>
          </p:cNvSpPr>
          <p:nvPr>
            <p:ph type="body" sz="quarter" idx="10"/>
          </p:nvPr>
        </p:nvSpPr>
        <p:spPr bwMode="white">
          <a:xfrm>
            <a:off x="381000" y="1411553"/>
            <a:ext cx="8382000" cy="2200602"/>
          </a:xfrm>
        </p:spPr>
        <p:txBody>
          <a:bodyPr/>
          <a:lstStyle>
            <a:lvl1pPr>
              <a:buClr>
                <a:srgbClr val="FFFFFF"/>
              </a:buClr>
              <a:buSzPct val="70000"/>
              <a:buFont typeface="Wingdings" pitchFamily="2" charset="2"/>
              <a:buChar char="l"/>
              <a:defRPr>
                <a:gradFill>
                  <a:gsLst>
                    <a:gs pos="50000">
                      <a:schemeClr val="bg1"/>
                    </a:gs>
                    <a:gs pos="100000">
                      <a:schemeClr val="bg1"/>
                    </a:gs>
                  </a:gsLst>
                  <a:lin ang="5400000" scaled="0"/>
                </a:gradFill>
              </a:defRPr>
            </a:lvl1pPr>
            <a:lvl2pPr>
              <a:buClr>
                <a:srgbClr val="FFFFFF"/>
              </a:buClr>
              <a:buSzPct val="70000"/>
              <a:buFont typeface="Wingdings" pitchFamily="2" charset="2"/>
              <a:buChar char="l"/>
              <a:defRPr>
                <a:gradFill>
                  <a:gsLst>
                    <a:gs pos="50000">
                      <a:schemeClr val="bg1"/>
                    </a:gs>
                    <a:gs pos="100000">
                      <a:schemeClr val="bg1"/>
                    </a:gs>
                  </a:gsLst>
                  <a:lin ang="5400000" scaled="0"/>
                </a:gradFill>
              </a:defRPr>
            </a:lvl2pPr>
            <a:lvl3pPr>
              <a:buClr>
                <a:srgbClr val="FFFFFF"/>
              </a:buClr>
              <a:buSzPct val="70000"/>
              <a:buFont typeface="Wingdings" pitchFamily="2" charset="2"/>
              <a:buChar char="l"/>
              <a:defRPr>
                <a:gradFill>
                  <a:gsLst>
                    <a:gs pos="50000">
                      <a:schemeClr val="bg1"/>
                    </a:gs>
                    <a:gs pos="100000">
                      <a:schemeClr val="bg1"/>
                    </a:gs>
                  </a:gsLst>
                  <a:lin ang="5400000" scaled="0"/>
                </a:gradFill>
              </a:defRPr>
            </a:lvl3pPr>
            <a:lvl4pPr>
              <a:buClr>
                <a:srgbClr val="FFFFFF"/>
              </a:buClr>
              <a:buSzPct val="70000"/>
              <a:buFont typeface="Wingdings" pitchFamily="2" charset="2"/>
              <a:buChar char="l"/>
              <a:defRPr>
                <a:gradFill>
                  <a:gsLst>
                    <a:gs pos="50000">
                      <a:schemeClr val="bg1"/>
                    </a:gs>
                    <a:gs pos="100000">
                      <a:schemeClr val="bg1"/>
                    </a:gs>
                  </a:gsLst>
                  <a:lin ang="5400000" scaled="0"/>
                </a:gradFill>
              </a:defRPr>
            </a:lvl4pPr>
            <a:lvl5pPr>
              <a:buClr>
                <a:srgbClr val="FFFFFF"/>
              </a:buClr>
              <a:buSzPct val="70000"/>
              <a:buFont typeface="Wingdings" pitchFamily="2" charset="2"/>
              <a:buChar char="l"/>
              <a:defRPr>
                <a:gradFill>
                  <a:gsLst>
                    <a:gs pos="50000">
                      <a:schemeClr val="bg1"/>
                    </a:gs>
                    <a:gs pos="100000">
                      <a:schemeClr val="bg1"/>
                    </a:gs>
                  </a:gsLst>
                  <a:lin ang="5400000" scaled="0"/>
                </a:gradFill>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Slide Number Placeholder 4"/>
          <p:cNvSpPr>
            <a:spLocks noGrp="1"/>
          </p:cNvSpPr>
          <p:nvPr>
            <p:ph type="sldNum" sz="quarter" idx="4"/>
          </p:nvPr>
        </p:nvSpPr>
        <p:spPr>
          <a:xfrm>
            <a:off x="6553201" y="635636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9A3EC2C-3867-41F4-9B78-6DE7B55DEC5D}" type="slidenum">
              <a:rPr lang="en-US" smtClean="0">
                <a:solidFill>
                  <a:srgbClr val="444445">
                    <a:tint val="75000"/>
                  </a:srgbClr>
                </a:solidFill>
              </a:rPr>
              <a:pPr/>
              <a:t>‹#›</a:t>
            </a:fld>
            <a:endParaRPr lang="en-US" dirty="0">
              <a:solidFill>
                <a:srgbClr val="444445">
                  <a:tint val="75000"/>
                </a:srgbClr>
              </a:solidFill>
            </a:endParaRPr>
          </a:p>
        </p:txBody>
      </p:sp>
    </p:spTree>
    <p:extLst>
      <p:ext uri="{BB962C8B-B14F-4D97-AF65-F5344CB8AC3E}">
        <p14:creationId xmlns:p14="http://schemas.microsoft.com/office/powerpoint/2010/main" val="1148570249"/>
      </p:ext>
    </p:extLst>
  </p:cSld>
  <p:clrMapOvr>
    <a:masterClrMapping/>
  </p:clrMapOvr>
  <p:transition>
    <p:fade/>
  </p:transition>
</p:sldLayout>
</file>

<file path=ppt/slideLayouts/slideLayout100.xml><?xml version="1.0" encoding="utf-8"?>
<p:sldLayout xmlns:a="http://schemas.openxmlformats.org/drawingml/2006/main" xmlns:r="http://schemas.openxmlformats.org/officeDocument/2006/relationships" xmlns:p="http://schemas.openxmlformats.org/presentationml/2006/main" userDrawn="1">
  <p:cSld name="Stacked_Content">
    <p:spTree>
      <p:nvGrpSpPr>
        <p:cNvPr id="1" name=""/>
        <p:cNvGrpSpPr/>
        <p:nvPr/>
      </p:nvGrpSpPr>
      <p:grpSpPr>
        <a:xfrm>
          <a:off x="0" y="0"/>
          <a:ext cx="0" cy="0"/>
          <a:chOff x="0" y="0"/>
          <a:chExt cx="0" cy="0"/>
        </a:xfrm>
      </p:grpSpPr>
      <p:sp>
        <p:nvSpPr>
          <p:cNvPr id="2" name="Title 1"/>
          <p:cNvSpPr>
            <a:spLocks noGrp="1"/>
          </p:cNvSpPr>
          <p:nvPr>
            <p:ph type="title"/>
          </p:nvPr>
        </p:nvSpPr>
        <p:spPr/>
        <p:txBody>
          <a:bodyPr rtlCol="0" anchor="ctr"/>
          <a:lstStyle/>
          <a:p>
            <a:r>
              <a:rPr lang="en-US" dirty="0"/>
              <a:t>Click to edit Master title </a:t>
            </a:r>
            <a:r>
              <a:rPr lang="en-US" dirty="0" smtClean="0"/>
              <a:t>style</a:t>
            </a:r>
            <a:endParaRPr lang="en-US" dirty="0"/>
          </a:p>
        </p:txBody>
      </p:sp>
      <p:sp>
        <p:nvSpPr>
          <p:cNvPr id="3" name="Content Placeholder 2"/>
          <p:cNvSpPr>
            <a:spLocks noGrp="1"/>
          </p:cNvSpPr>
          <p:nvPr>
            <p:ph idx="1"/>
          </p:nvPr>
        </p:nvSpPr>
        <p:spPr>
          <a:xfrm>
            <a:off x="366714" y="4191010"/>
            <a:ext cx="8410575" cy="1800493"/>
          </a:xfrm>
        </p:spPr>
        <p:txBody>
          <a:bodyPr rtlCol="0"/>
          <a:lstStyle>
            <a:lvl1pPr>
              <a:defRPr sz="2000">
                <a:solidFill>
                  <a:schemeClr val="bg1"/>
                </a:solidFill>
              </a:defRPr>
            </a:lvl1pPr>
            <a:lvl2pPr>
              <a:defRPr sz="1800">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2"/>
          <p:cNvSpPr>
            <a:spLocks noGrp="1"/>
          </p:cNvSpPr>
          <p:nvPr>
            <p:ph idx="10"/>
          </p:nvPr>
        </p:nvSpPr>
        <p:spPr>
          <a:xfrm>
            <a:off x="366714" y="1463048"/>
            <a:ext cx="8410575" cy="1800493"/>
          </a:xfrm>
        </p:spPr>
        <p:txBody>
          <a:bodyPr rtlCol="0"/>
          <a:lstStyle>
            <a:lvl1pPr>
              <a:defRPr sz="2000">
                <a:solidFill>
                  <a:schemeClr val="bg1"/>
                </a:solidFill>
              </a:defRPr>
            </a:lvl1pPr>
            <a:lvl2pPr>
              <a:defRPr sz="1800">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Slide Number Placeholder 4"/>
          <p:cNvSpPr>
            <a:spLocks noGrp="1"/>
          </p:cNvSpPr>
          <p:nvPr>
            <p:ph type="sldNum" sz="quarter" idx="4"/>
          </p:nvPr>
        </p:nvSpPr>
        <p:spPr>
          <a:xfrm>
            <a:off x="6553201" y="635636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9A3EC2C-3867-41F4-9B78-6DE7B55DEC5D}" type="slidenum">
              <a:rPr lang="en-US" smtClean="0">
                <a:solidFill>
                  <a:srgbClr val="444445">
                    <a:tint val="75000"/>
                  </a:srgbClr>
                </a:solidFill>
              </a:rPr>
              <a:pPr/>
              <a:t>‹#›</a:t>
            </a:fld>
            <a:endParaRPr lang="en-US" dirty="0">
              <a:solidFill>
                <a:srgbClr val="444445">
                  <a:tint val="75000"/>
                </a:srgbClr>
              </a:solidFill>
            </a:endParaRPr>
          </a:p>
        </p:txBody>
      </p:sp>
    </p:spTree>
    <p:extLst>
      <p:ext uri="{BB962C8B-B14F-4D97-AF65-F5344CB8AC3E}">
        <p14:creationId xmlns:p14="http://schemas.microsoft.com/office/powerpoint/2010/main" val="1767957867"/>
      </p:ext>
    </p:extLst>
  </p:cSld>
  <p:clrMapOvr>
    <a:masterClrMapping/>
  </p:clrMapOvr>
  <p:transition>
    <p:fade/>
  </p:transition>
  <p:timing>
    <p:tnLst>
      <p:par>
        <p:cTn id="1" dur="indefinite" restart="never" nodeType="tmRoot"/>
      </p:par>
    </p:tnLst>
  </p:timing>
</p:sldLayout>
</file>

<file path=ppt/slideLayouts/slideLayout101.xml><?xml version="1.0" encoding="utf-8"?>
<p:sldLayout xmlns:a="http://schemas.openxmlformats.org/drawingml/2006/main" xmlns:r="http://schemas.openxmlformats.org/officeDocument/2006/relationships" xmlns:p="http://schemas.openxmlformats.org/presentationml/2006/main" userDrawn="1">
  <p:cSld name="2_Title and Content_alt">
    <p:bg>
      <p:bgPr>
        <a:blipFill dpi="0" rotWithShape="1">
          <a:blip r:embed="rId2" cstate="print">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381000" y="228610"/>
            <a:ext cx="8382000" cy="664797"/>
          </a:xfrm>
        </p:spPr>
        <p:txBody>
          <a:bodyPr/>
          <a:lstStyle/>
          <a:p>
            <a:r>
              <a:rPr lang="en-US" smtClean="0"/>
              <a:t>Click to edit Master title style</a:t>
            </a:r>
            <a:endParaRPr lang="en-US" dirty="0"/>
          </a:p>
        </p:txBody>
      </p:sp>
      <p:sp>
        <p:nvSpPr>
          <p:cNvPr id="5" name="Text Placeholder 4"/>
          <p:cNvSpPr>
            <a:spLocks noGrp="1"/>
          </p:cNvSpPr>
          <p:nvPr>
            <p:ph type="body" sz="quarter" idx="10"/>
          </p:nvPr>
        </p:nvSpPr>
        <p:spPr>
          <a:xfrm>
            <a:off x="381000" y="989013"/>
            <a:ext cx="8382000" cy="1945148"/>
          </a:xfrm>
        </p:spPr>
        <p:txBody>
          <a:bodyPr/>
          <a:lstStyle>
            <a:lvl1pPr>
              <a:defRPr sz="2800"/>
            </a:lvl1pPr>
            <a:lvl2pPr>
              <a:defRPr sz="2600"/>
            </a:lvl2pPr>
            <a:lvl4pPr>
              <a:defRPr sz="2200"/>
            </a:lvl4pPr>
            <a:lvl5pPr>
              <a:defRPr sz="2000"/>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val="1471317679"/>
      </p:ext>
    </p:extLst>
  </p:cSld>
  <p:clrMapOvr>
    <a:masterClrMapping/>
  </p:clrMapOvr>
  <p:transition>
    <p:fade/>
  </p:transition>
  <p:timing>
    <p:tnLst>
      <p:par>
        <p:cTn id="1" dur="indefinite" restart="never" nodeType="tmRoot"/>
      </p:par>
    </p:tnLst>
  </p:timing>
</p:sldLayout>
</file>

<file path=ppt/slideLayouts/slideLayout102.xml><?xml version="1.0" encoding="utf-8"?>
<p:sldLayout xmlns:a="http://schemas.openxmlformats.org/drawingml/2006/main" xmlns:r="http://schemas.openxmlformats.org/officeDocument/2006/relationships" xmlns:p="http://schemas.openxmlformats.org/presentationml/2006/main" userDrawn="1">
  <p:cSld name="Custom Layout">
    <p:bg bwMode="grayWhite">
      <p:bgPr>
        <a:blipFill dpi="0" rotWithShape="1">
          <a:blip r:embed="rId2" cstate="print">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064018321"/>
      </p:ext>
    </p:extLst>
  </p:cSld>
  <p:clrMapOvr>
    <a:masterClrMapping/>
  </p:clrMapOvr>
  <p:transition>
    <p:fade/>
  </p:transition>
  <p:timing>
    <p:tnLst>
      <p:par>
        <p:cTn id="1" dur="indefinite" restart="never" nodeType="tmRoot"/>
      </p:par>
    </p:tnLst>
  </p:timing>
</p:sldLayout>
</file>

<file path=ppt/slideLayouts/slideLayout103.xml><?xml version="1.0" encoding="utf-8"?>
<p:sldLayout xmlns:a="http://schemas.openxmlformats.org/drawingml/2006/main" xmlns:r="http://schemas.openxmlformats.org/officeDocument/2006/relationships" xmlns:p="http://schemas.openxmlformats.org/presentationml/2006/main" userDrawn="1">
  <p:cSld name="Thank you Close">
    <p:spTree>
      <p:nvGrpSpPr>
        <p:cNvPr id="1" name=""/>
        <p:cNvGrpSpPr/>
        <p:nvPr/>
      </p:nvGrpSpPr>
      <p:grpSpPr>
        <a:xfrm>
          <a:off x="0" y="0"/>
          <a:ext cx="0" cy="0"/>
          <a:chOff x="0" y="0"/>
          <a:chExt cx="0" cy="0"/>
        </a:xfrm>
      </p:grpSpPr>
      <p:pic>
        <p:nvPicPr>
          <p:cNvPr id="3" name="Picture 9" descr="S:\White_Whale\1-01107-DeborahZiegenhorn\sf_art\PNGs\101107_handshake_color.png"/>
          <p:cNvPicPr>
            <a:picLocks noChangeAspect="1" noChangeArrowheads="1"/>
          </p:cNvPicPr>
          <p:nvPr userDrawn="1"/>
        </p:nvPicPr>
        <p:blipFill>
          <a:blip r:embed="rId2" cstate="print">
            <a:duotone>
              <a:prstClr val="black"/>
              <a:srgbClr val="D9C3A5">
                <a:tint val="50000"/>
                <a:satMod val="180000"/>
              </a:srgbClr>
            </a:duotone>
          </a:blip>
          <a:srcRect r="6247"/>
          <a:stretch>
            <a:fillRect/>
          </a:stretch>
        </p:blipFill>
        <p:spPr bwMode="auto">
          <a:xfrm>
            <a:off x="3737456" y="498764"/>
            <a:ext cx="5406544" cy="5749636"/>
          </a:xfrm>
          <a:prstGeom prst="rect">
            <a:avLst/>
          </a:prstGeom>
          <a:noFill/>
        </p:spPr>
      </p:pic>
      <p:sp>
        <p:nvSpPr>
          <p:cNvPr id="4" name="Text Placeholder 4"/>
          <p:cNvSpPr txBox="1">
            <a:spLocks/>
          </p:cNvSpPr>
          <p:nvPr userDrawn="1"/>
        </p:nvSpPr>
        <p:spPr>
          <a:xfrm>
            <a:off x="33869" y="4010576"/>
            <a:ext cx="9110132" cy="1329595"/>
          </a:xfrm>
          <a:prstGeom prst="rect">
            <a:avLst/>
          </a:prstGeom>
        </p:spPr>
        <p:txBody>
          <a:bodyPr/>
          <a:lstStyle/>
          <a:p>
            <a:pPr indent="-396875" algn="ctr" defTabSz="914363" fontAlgn="base">
              <a:lnSpc>
                <a:spcPct val="90000"/>
              </a:lnSpc>
              <a:spcBef>
                <a:spcPct val="0"/>
              </a:spcBef>
              <a:spcAft>
                <a:spcPct val="0"/>
              </a:spcAft>
              <a:buClr>
                <a:srgbClr val="EEECE1"/>
              </a:buClr>
              <a:buSzPct val="95000"/>
              <a:buFont typeface="Arial" pitchFamily="34" charset="0"/>
              <a:buNone/>
              <a:defRPr/>
            </a:pPr>
            <a:r>
              <a:rPr lang="en-US" sz="13800" spc="-150" dirty="0">
                <a:ln w="3175">
                  <a:noFill/>
                </a:ln>
                <a:gradFill flip="none" rotWithShape="1">
                  <a:gsLst>
                    <a:gs pos="0">
                      <a:srgbClr val="DCDCDC">
                        <a:alpha val="25000"/>
                      </a:srgbClr>
                    </a:gs>
                    <a:gs pos="36000">
                      <a:srgbClr val="CCCCCC">
                        <a:alpha val="25000"/>
                      </a:srgbClr>
                    </a:gs>
                    <a:gs pos="86000">
                      <a:srgbClr val="8A8A8A">
                        <a:alpha val="25000"/>
                      </a:srgbClr>
                    </a:gs>
                  </a:gsLst>
                  <a:lin ang="16200000" scaled="0"/>
                  <a:tileRect/>
                </a:gradFill>
                <a:latin typeface="Arial" charset="0"/>
                <a:cs typeface="Arial" charset="0"/>
              </a:rPr>
              <a:t>Thank you</a:t>
            </a:r>
          </a:p>
        </p:txBody>
      </p:sp>
      <p:sp>
        <p:nvSpPr>
          <p:cNvPr id="5" name="Text Placeholder 4"/>
          <p:cNvSpPr txBox="1">
            <a:spLocks/>
          </p:cNvSpPr>
          <p:nvPr userDrawn="1"/>
        </p:nvSpPr>
        <p:spPr>
          <a:xfrm>
            <a:off x="1664277" y="3626751"/>
            <a:ext cx="6747891" cy="1592744"/>
          </a:xfrm>
          <a:prstGeom prst="rect">
            <a:avLst/>
          </a:prstGeom>
        </p:spPr>
        <p:txBody>
          <a:bodyPr lIns="0" tIns="0" rIns="0" bIns="0" anchor="b">
            <a:spAutoFit/>
            <a:scene3d>
              <a:camera prst="orthographicFront"/>
              <a:lightRig rig="flat" dir="t"/>
            </a:scene3d>
            <a:sp3d>
              <a:extrusionClr>
                <a:srgbClr val="000000"/>
              </a:extrusionClr>
              <a:contourClr>
                <a:srgbClr val="2D8499"/>
              </a:contourClr>
            </a:sp3d>
          </a:bodyPr>
          <a:lstStyle/>
          <a:p>
            <a:pPr algn="r" defTabSz="1095332" fontAlgn="base">
              <a:lnSpc>
                <a:spcPct val="90000"/>
              </a:lnSpc>
              <a:spcBef>
                <a:spcPct val="0"/>
              </a:spcBef>
              <a:spcAft>
                <a:spcPct val="0"/>
              </a:spcAft>
              <a:buClr>
                <a:srgbClr val="EEECE1"/>
              </a:buClr>
              <a:buSzPct val="95000"/>
              <a:buFont typeface="Arial" pitchFamily="34" charset="0"/>
              <a:buNone/>
              <a:defRPr/>
            </a:pPr>
            <a:r>
              <a:rPr lang="en-US" sz="11500" spc="-150" dirty="0">
                <a:ln w="3175">
                  <a:noFill/>
                </a:ln>
                <a:gradFill flip="none" rotWithShape="1">
                  <a:gsLst>
                    <a:gs pos="0">
                      <a:srgbClr val="FFFFB9"/>
                    </a:gs>
                    <a:gs pos="40000">
                      <a:srgbClr val="FFFF99"/>
                    </a:gs>
                    <a:gs pos="79000">
                      <a:srgbClr val="F8801C">
                        <a:alpha val="84000"/>
                      </a:srgbClr>
                    </a:gs>
                  </a:gsLst>
                  <a:lin ang="5400000" scaled="1"/>
                  <a:tileRect/>
                </a:gradFill>
                <a:effectLst>
                  <a:outerShdw blurRad="50800" dist="38100" dir="2700000" algn="tl" rotWithShape="0">
                    <a:prstClr val="black">
                      <a:alpha val="40000"/>
                    </a:prstClr>
                  </a:outerShdw>
                </a:effectLst>
                <a:latin typeface="Arial" charset="0"/>
                <a:cs typeface="Arial" charset="0"/>
              </a:rPr>
              <a:t>Thank you</a:t>
            </a:r>
          </a:p>
        </p:txBody>
      </p:sp>
    </p:spTree>
    <p:extLst>
      <p:ext uri="{BB962C8B-B14F-4D97-AF65-F5344CB8AC3E}">
        <p14:creationId xmlns:p14="http://schemas.microsoft.com/office/powerpoint/2010/main" val="2833684500"/>
      </p:ext>
    </p:extLst>
  </p:cSld>
  <p:clrMapOvr>
    <a:masterClrMapping/>
  </p:clrMapOvr>
  <p:transition>
    <p:fade/>
  </p:transition>
</p:sldLayout>
</file>

<file path=ppt/slideLayouts/slideLayout104.xml><?xml version="1.0" encoding="utf-8"?>
<p:sldLayout xmlns:a="http://schemas.openxmlformats.org/drawingml/2006/main" xmlns:r="http://schemas.openxmlformats.org/officeDocument/2006/relationships" xmlns:p="http://schemas.openxmlformats.org/presentationml/2006/main" userDrawn="1">
  <p:cSld name="2_Demo, Video etc. &quot;special&quot; slides">
    <p:bg bwMode="blackGray">
      <p:bgPr>
        <a:blipFill dpi="0" rotWithShape="1">
          <a:blip r:embed="rId2" cstate="print">
            <a:lum/>
          </a:blip>
          <a:srcRect/>
          <a:stretch>
            <a:fillRect l="-4000" r="-4000"/>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730252" y="1617664"/>
            <a:ext cx="7681325" cy="600242"/>
          </a:xfrm>
        </p:spPr>
        <p:txBody>
          <a:bodyPr vert="horz" wrap="square" lIns="0" tIns="0" rIns="0" bIns="0" rtlCol="0" anchor="t">
            <a:noAutofit/>
          </a:bodyPr>
          <a:lstStyle>
            <a:lvl1pPr algn="l" defTabSz="914363" rtl="0" eaLnBrk="1" latinLnBrk="0" hangingPunct="1">
              <a:lnSpc>
                <a:spcPct val="90000"/>
              </a:lnSpc>
              <a:spcBef>
                <a:spcPct val="0"/>
              </a:spcBef>
              <a:buNone/>
              <a:defRPr lang="en-US" sz="4000" b="0" kern="1200" cap="none" spc="-150" baseline="0" dirty="0">
                <a:ln w="3175">
                  <a:noFill/>
                </a:ln>
                <a:gradFill flip="none" rotWithShape="1">
                  <a:gsLst>
                    <a:gs pos="0">
                      <a:schemeClr val="tx1"/>
                    </a:gs>
                    <a:gs pos="86000">
                      <a:schemeClr val="tx1"/>
                    </a:gs>
                  </a:gsLst>
                  <a:lin ang="5400000" scaled="0"/>
                  <a:tileRect/>
                </a:gradFill>
                <a:effectLst/>
                <a:latin typeface="+mj-lt"/>
                <a:ea typeface="+mn-ea"/>
                <a:cs typeface="Arial" charset="0"/>
              </a:defRPr>
            </a:lvl1pPr>
          </a:lstStyle>
          <a:p>
            <a:r>
              <a:rPr lang="en-US" smtClean="0"/>
              <a:t>Click to edit Master title style</a:t>
            </a:r>
            <a:endParaRPr lang="en-US" dirty="0"/>
          </a:p>
        </p:txBody>
      </p:sp>
      <p:sp>
        <p:nvSpPr>
          <p:cNvPr id="3" name="Subtitle 2"/>
          <p:cNvSpPr>
            <a:spLocks noGrp="1"/>
          </p:cNvSpPr>
          <p:nvPr>
            <p:ph type="subTitle" idx="1"/>
          </p:nvPr>
        </p:nvSpPr>
        <p:spPr>
          <a:xfrm>
            <a:off x="730252" y="2227645"/>
            <a:ext cx="7681325" cy="917203"/>
          </a:xfrm>
        </p:spPr>
        <p:txBody>
          <a:bodyPr vert="horz" wrap="square" lIns="0" tIns="0" rIns="0" bIns="0" rtlCol="0" anchor="t">
            <a:noAutofit/>
          </a:bodyPr>
          <a:lstStyle>
            <a:lvl1pPr marL="0" indent="0" algn="l" defTabSz="914363" rtl="0" eaLnBrk="1" latinLnBrk="0" hangingPunct="1">
              <a:lnSpc>
                <a:spcPct val="100000"/>
              </a:lnSpc>
              <a:spcBef>
                <a:spcPts val="0"/>
              </a:spcBef>
              <a:buSzPct val="100000"/>
              <a:buFontTx/>
              <a:buNone/>
              <a:defRPr lang="en-US" sz="2000" kern="1200" dirty="0">
                <a:gradFill>
                  <a:gsLst>
                    <a:gs pos="0">
                      <a:schemeClr val="accent4"/>
                    </a:gs>
                    <a:gs pos="86000">
                      <a:schemeClr val="accent4"/>
                    </a:gs>
                  </a:gsLst>
                  <a:lin ang="5400000" scaled="0"/>
                </a:gradFill>
                <a:latin typeface="+mj-lt"/>
                <a:ea typeface="+mn-ea"/>
                <a:cs typeface="+mn-cs"/>
              </a:defRPr>
            </a:lvl1pPr>
            <a:lvl2pPr marL="457182" indent="0" algn="ctr">
              <a:buNone/>
              <a:defRPr>
                <a:solidFill>
                  <a:schemeClr val="tx1">
                    <a:tint val="75000"/>
                  </a:schemeClr>
                </a:solidFill>
              </a:defRPr>
            </a:lvl2pPr>
            <a:lvl3pPr marL="914363" indent="0" algn="ctr">
              <a:buNone/>
              <a:defRPr>
                <a:solidFill>
                  <a:schemeClr val="tx1">
                    <a:tint val="75000"/>
                  </a:schemeClr>
                </a:solidFill>
              </a:defRPr>
            </a:lvl3pPr>
            <a:lvl4pPr marL="1371545" indent="0" algn="ctr">
              <a:buNone/>
              <a:defRPr>
                <a:solidFill>
                  <a:schemeClr val="tx1">
                    <a:tint val="75000"/>
                  </a:schemeClr>
                </a:solidFill>
              </a:defRPr>
            </a:lvl4pPr>
            <a:lvl5pPr marL="1828727" indent="0" algn="ctr">
              <a:buNone/>
              <a:defRPr>
                <a:solidFill>
                  <a:schemeClr val="tx1">
                    <a:tint val="75000"/>
                  </a:schemeClr>
                </a:solidFill>
              </a:defRPr>
            </a:lvl5pPr>
            <a:lvl6pPr marL="2285909" indent="0" algn="ctr">
              <a:buNone/>
              <a:defRPr>
                <a:solidFill>
                  <a:schemeClr val="tx1">
                    <a:tint val="75000"/>
                  </a:schemeClr>
                </a:solidFill>
              </a:defRPr>
            </a:lvl6pPr>
            <a:lvl7pPr marL="2743090" indent="0" algn="ctr">
              <a:buNone/>
              <a:defRPr>
                <a:solidFill>
                  <a:schemeClr val="tx1">
                    <a:tint val="75000"/>
                  </a:schemeClr>
                </a:solidFill>
              </a:defRPr>
            </a:lvl7pPr>
            <a:lvl8pPr marL="3200272" indent="0" algn="ctr">
              <a:buNone/>
              <a:defRPr>
                <a:solidFill>
                  <a:schemeClr val="tx1">
                    <a:tint val="75000"/>
                  </a:schemeClr>
                </a:solidFill>
              </a:defRPr>
            </a:lvl8pPr>
            <a:lvl9pPr marL="3657454" indent="0" algn="ctr">
              <a:buNone/>
              <a:defRPr>
                <a:solidFill>
                  <a:schemeClr val="tx1">
                    <a:tint val="75000"/>
                  </a:schemeClr>
                </a:solidFill>
              </a:defRPr>
            </a:lvl9pPr>
          </a:lstStyle>
          <a:p>
            <a:r>
              <a:rPr lang="en-US" smtClean="0"/>
              <a:t>Click to edit Master subtitle style</a:t>
            </a:r>
            <a:endParaRPr lang="en-US" dirty="0"/>
          </a:p>
        </p:txBody>
      </p:sp>
      <p:sp>
        <p:nvSpPr>
          <p:cNvPr id="7" name="Text Placeholder 6"/>
          <p:cNvSpPr>
            <a:spLocks noGrp="1"/>
          </p:cNvSpPr>
          <p:nvPr>
            <p:ph type="body" sz="quarter" idx="10" hasCustomPrompt="1"/>
          </p:nvPr>
        </p:nvSpPr>
        <p:spPr>
          <a:xfrm>
            <a:off x="846443" y="5761524"/>
            <a:ext cx="7690114" cy="1384994"/>
          </a:xfrm>
        </p:spPr>
        <p:txBody>
          <a:bodyPr anchor="t" anchorCtr="0">
            <a:noAutofit/>
            <a:scene3d>
              <a:camera prst="orthographicFront"/>
              <a:lightRig rig="flat" dir="t"/>
            </a:scene3d>
            <a:sp3d>
              <a:contourClr>
                <a:schemeClr val="tx2"/>
              </a:contourClr>
            </a:sp3d>
          </a:bodyPr>
          <a:lstStyle>
            <a:lvl1pPr marL="0" indent="0" algn="r">
              <a:buFont typeface="Arial" pitchFamily="34" charset="0"/>
              <a:buNone/>
              <a:defRPr kumimoji="0" lang="en-US" sz="6600" b="0" i="0" u="none" strike="noStrike" kern="1200" cap="none" spc="0" normalizeH="0" baseline="0" noProof="0" dirty="0" smtClean="0">
                <a:ln w="11430"/>
                <a:gradFill>
                  <a:gsLst>
                    <a:gs pos="0">
                      <a:schemeClr val="tx1"/>
                    </a:gs>
                    <a:gs pos="100000">
                      <a:schemeClr val="tx1"/>
                    </a:gs>
                  </a:gsLst>
                  <a:lin ang="5400000" scaled="0"/>
                </a:gradFill>
                <a:effectLst/>
                <a:uLnTx/>
                <a:uFillTx/>
                <a:latin typeface="+mj-lt"/>
                <a:ea typeface="+mn-ea"/>
                <a:cs typeface="+mn-cs"/>
              </a:defRPr>
            </a:lvl1pPr>
          </a:lstStyle>
          <a:p>
            <a:pPr lvl="0"/>
            <a:r>
              <a:rPr lang="en-US" dirty="0" smtClean="0"/>
              <a:t>CLICK TO…</a:t>
            </a:r>
          </a:p>
        </p:txBody>
      </p:sp>
    </p:spTree>
    <p:extLst>
      <p:ext uri="{BB962C8B-B14F-4D97-AF65-F5344CB8AC3E}">
        <p14:creationId xmlns:p14="http://schemas.microsoft.com/office/powerpoint/2010/main" val="680547749"/>
      </p:ext>
    </p:extLst>
  </p:cSld>
  <p:clrMapOvr>
    <a:masterClrMapping/>
  </p:clrMapOvr>
  <p:transition>
    <p:fade/>
  </p:transition>
  <p:timing>
    <p:tnLst>
      <p:par>
        <p:cTn id="1" dur="indefinite" restart="never" nodeType="tmRoot"/>
      </p:par>
    </p:tnLst>
  </p:timing>
</p:sldLayout>
</file>

<file path=ppt/slideLayouts/slideLayout105.xml><?xml version="1.0" encoding="utf-8"?>
<p:sldLayout xmlns:a="http://schemas.openxmlformats.org/drawingml/2006/main" xmlns:r="http://schemas.openxmlformats.org/officeDocument/2006/relationships" xmlns:p="http://schemas.openxmlformats.org/presentationml/2006/main" userDrawn="1">
  <p:cSld name="1_Custom Layout">
    <p:bg bwMode="ltGray">
      <p:bgPr>
        <a:solidFill>
          <a:schemeClr val="bg1"/>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434251916"/>
      </p:ext>
    </p:extLst>
  </p:cSld>
  <p:clrMapOvr>
    <a:masterClrMapping/>
  </p:clrMapOvr>
  <p:transition>
    <p:fade/>
  </p:transition>
  <p:timing>
    <p:tnLst>
      <p:par>
        <p:cTn id="1" dur="indefinite" restart="never" nodeType="tmRoot"/>
      </p:par>
    </p:tnLst>
  </p:timing>
</p:sldLayout>
</file>

<file path=ppt/slideLayouts/slideLayout106.xml><?xml version="1.0" encoding="utf-8"?>
<p:sldLayout xmlns:a="http://schemas.openxmlformats.org/drawingml/2006/main" xmlns:r="http://schemas.openxmlformats.org/officeDocument/2006/relationships" xmlns:p="http://schemas.openxmlformats.org/presentationml/2006/main" userDrawn="1">
  <p:cSld name="3_Demo, Video etc. &quot;special&quot; slides">
    <p:bg>
      <p:bgPr>
        <a:blipFill dpi="0" rotWithShape="0">
          <a:blip r:embed="rId2" cstate="print"/>
          <a:srcRect/>
          <a:stretch>
            <a:fillRect/>
          </a:stretch>
        </a:blipFill>
        <a:effectLst/>
      </p:bgPr>
    </p:bg>
    <p:spTree>
      <p:nvGrpSpPr>
        <p:cNvPr id="1" name=""/>
        <p:cNvGrpSpPr/>
        <p:nvPr/>
      </p:nvGrpSpPr>
      <p:grpSpPr>
        <a:xfrm>
          <a:off x="0" y="0"/>
          <a:ext cx="0" cy="0"/>
          <a:chOff x="0" y="0"/>
          <a:chExt cx="0" cy="0"/>
        </a:xfrm>
      </p:grpSpPr>
      <p:pic>
        <p:nvPicPr>
          <p:cNvPr id="5" name="Picture 2" descr="\\server3\Restrict\FTP_Root\Clients\White_Whale\7-20683_TechEd_Europe_Template\TechEd_Europe_Keynote_Template\SFP_Art\PNG\TechEd_Europe_2010_Logo.png"/>
          <p:cNvPicPr>
            <a:picLocks noChangeAspect="1" noChangeArrowheads="1"/>
          </p:cNvPicPr>
          <p:nvPr userDrawn="1"/>
        </p:nvPicPr>
        <p:blipFill>
          <a:blip r:embed="rId3" cstate="print"/>
          <a:srcRect/>
          <a:stretch>
            <a:fillRect/>
          </a:stretch>
        </p:blipFill>
        <p:spPr bwMode="auto">
          <a:xfrm>
            <a:off x="322744" y="5178428"/>
            <a:ext cx="1999580" cy="1249363"/>
          </a:xfrm>
          <a:prstGeom prst="rect">
            <a:avLst/>
          </a:prstGeom>
          <a:noFill/>
          <a:ln w="9525">
            <a:noFill/>
            <a:miter lim="800000"/>
            <a:headEnd/>
            <a:tailEnd/>
          </a:ln>
        </p:spPr>
      </p:pic>
      <p:sp>
        <p:nvSpPr>
          <p:cNvPr id="2" name="Title 1"/>
          <p:cNvSpPr>
            <a:spLocks noGrp="1"/>
          </p:cNvSpPr>
          <p:nvPr>
            <p:ph type="ctrTitle"/>
          </p:nvPr>
        </p:nvSpPr>
        <p:spPr>
          <a:xfrm>
            <a:off x="1417214" y="477203"/>
            <a:ext cx="6120575" cy="1523494"/>
          </a:xfrm>
        </p:spPr>
        <p:txBody>
          <a:bodyPr anchor="ctr" anchorCtr="0">
            <a:noAutofit/>
          </a:bodyPr>
          <a:lstStyle>
            <a:lvl1pPr>
              <a:lnSpc>
                <a:spcPct val="90000"/>
              </a:lnSpc>
              <a:defRPr sz="4800"/>
            </a:lvl1pPr>
          </a:lstStyle>
          <a:p>
            <a:r>
              <a:rPr lang="en-US" smtClean="0"/>
              <a:t>Click to edit Master title style</a:t>
            </a:r>
            <a:endParaRPr lang="en-US" dirty="0"/>
          </a:p>
        </p:txBody>
      </p:sp>
      <p:sp>
        <p:nvSpPr>
          <p:cNvPr id="3" name="Subtitle 2"/>
          <p:cNvSpPr>
            <a:spLocks noGrp="1"/>
          </p:cNvSpPr>
          <p:nvPr>
            <p:ph type="subTitle" idx="1"/>
          </p:nvPr>
        </p:nvSpPr>
        <p:spPr>
          <a:xfrm>
            <a:off x="1417214" y="2303501"/>
            <a:ext cx="6994363" cy="461665"/>
          </a:xfrm>
        </p:spPr>
        <p:txBody>
          <a:bodyPr>
            <a:noAutofit/>
          </a:bodyPr>
          <a:lstStyle>
            <a:lvl1pPr marL="0" indent="0" algn="l">
              <a:lnSpc>
                <a:spcPct val="90000"/>
              </a:lnSpc>
              <a:spcBef>
                <a:spcPts val="0"/>
              </a:spcBef>
              <a:buNone/>
              <a:defRPr sz="2800">
                <a:gradFill>
                  <a:gsLst>
                    <a:gs pos="0">
                      <a:schemeClr val="tx1"/>
                    </a:gs>
                    <a:gs pos="86000">
                      <a:schemeClr val="tx1"/>
                    </a:gs>
                  </a:gsLst>
                  <a:lin ang="5400000" scaled="0"/>
                </a:gradFill>
              </a:defRPr>
            </a:lvl1pPr>
            <a:lvl2pPr marL="457182" indent="0" algn="ctr">
              <a:buNone/>
              <a:defRPr>
                <a:solidFill>
                  <a:schemeClr val="tx1">
                    <a:tint val="75000"/>
                  </a:schemeClr>
                </a:solidFill>
              </a:defRPr>
            </a:lvl2pPr>
            <a:lvl3pPr marL="914363" indent="0" algn="ctr">
              <a:buNone/>
              <a:defRPr>
                <a:solidFill>
                  <a:schemeClr val="tx1">
                    <a:tint val="75000"/>
                  </a:schemeClr>
                </a:solidFill>
              </a:defRPr>
            </a:lvl3pPr>
            <a:lvl4pPr marL="1371545" indent="0" algn="ctr">
              <a:buNone/>
              <a:defRPr>
                <a:solidFill>
                  <a:schemeClr val="tx1">
                    <a:tint val="75000"/>
                  </a:schemeClr>
                </a:solidFill>
              </a:defRPr>
            </a:lvl4pPr>
            <a:lvl5pPr marL="1828727" indent="0" algn="ctr">
              <a:buNone/>
              <a:defRPr>
                <a:solidFill>
                  <a:schemeClr val="tx1">
                    <a:tint val="75000"/>
                  </a:schemeClr>
                </a:solidFill>
              </a:defRPr>
            </a:lvl5pPr>
            <a:lvl6pPr marL="2285909" indent="0" algn="ctr">
              <a:buNone/>
              <a:defRPr>
                <a:solidFill>
                  <a:schemeClr val="tx1">
                    <a:tint val="75000"/>
                  </a:schemeClr>
                </a:solidFill>
              </a:defRPr>
            </a:lvl6pPr>
            <a:lvl7pPr marL="2743090" indent="0" algn="ctr">
              <a:buNone/>
              <a:defRPr>
                <a:solidFill>
                  <a:schemeClr val="tx1">
                    <a:tint val="75000"/>
                  </a:schemeClr>
                </a:solidFill>
              </a:defRPr>
            </a:lvl7pPr>
            <a:lvl8pPr marL="3200272" indent="0" algn="ctr">
              <a:buNone/>
              <a:defRPr>
                <a:solidFill>
                  <a:schemeClr val="tx1">
                    <a:tint val="75000"/>
                  </a:schemeClr>
                </a:solidFill>
              </a:defRPr>
            </a:lvl8pPr>
            <a:lvl9pPr marL="3657454" indent="0" algn="ctr">
              <a:buNone/>
              <a:defRPr>
                <a:solidFill>
                  <a:schemeClr val="tx1">
                    <a:tint val="75000"/>
                  </a:schemeClr>
                </a:solidFill>
              </a:defRPr>
            </a:lvl9pPr>
          </a:lstStyle>
          <a:p>
            <a:r>
              <a:rPr lang="en-US" smtClean="0"/>
              <a:t>Click to edit Master subtitle style</a:t>
            </a:r>
            <a:endParaRPr lang="en-US" dirty="0"/>
          </a:p>
        </p:txBody>
      </p:sp>
      <p:sp>
        <p:nvSpPr>
          <p:cNvPr id="7" name="Text Placeholder 6"/>
          <p:cNvSpPr>
            <a:spLocks noGrp="1"/>
          </p:cNvSpPr>
          <p:nvPr>
            <p:ph type="body" sz="quarter" idx="10"/>
          </p:nvPr>
        </p:nvSpPr>
        <p:spPr>
          <a:xfrm>
            <a:off x="366575" y="3914364"/>
            <a:ext cx="8386799" cy="1378644"/>
          </a:xfrm>
        </p:spPr>
        <p:txBody>
          <a:bodyPr anchor="t" anchorCtr="0">
            <a:noAutofit/>
            <a:scene3d>
              <a:camera prst="orthographicFront"/>
              <a:lightRig rig="flat" dir="t"/>
            </a:scene3d>
            <a:sp3d>
              <a:contourClr>
                <a:schemeClr val="tx2"/>
              </a:contourClr>
            </a:sp3d>
          </a:bodyPr>
          <a:lstStyle>
            <a:lvl1pPr marL="0" indent="0" algn="l">
              <a:buFont typeface="Arial" pitchFamily="34" charset="0"/>
              <a:buNone/>
              <a:defRPr kumimoji="0" lang="en-US" sz="9600" b="0" i="1" u="none" strike="noStrike" kern="1200" cap="none" spc="-642" normalizeH="0" baseline="0" noProof="0" dirty="0" smtClean="0">
                <a:ln w="11430"/>
                <a:gradFill>
                  <a:gsLst>
                    <a:gs pos="0">
                      <a:schemeClr val="tx1"/>
                    </a:gs>
                    <a:gs pos="88000">
                      <a:schemeClr val="tx1"/>
                    </a:gs>
                  </a:gsLst>
                  <a:lin ang="5400000"/>
                </a:gradFill>
                <a:effectLst/>
                <a:uLnTx/>
                <a:uFillTx/>
                <a:latin typeface="Segoe Light" pitchFamily="34" charset="0"/>
                <a:ea typeface="+mn-ea"/>
                <a:cs typeface="+mn-cs"/>
              </a:defRPr>
            </a:lvl1pPr>
          </a:lstStyle>
          <a:p>
            <a:pPr lvl="0"/>
            <a:r>
              <a:rPr lang="en-US" dirty="0" smtClean="0"/>
              <a:t>Click to edit Master text styles</a:t>
            </a:r>
          </a:p>
        </p:txBody>
      </p:sp>
    </p:spTree>
    <p:extLst>
      <p:ext uri="{BB962C8B-B14F-4D97-AF65-F5344CB8AC3E}">
        <p14:creationId xmlns:p14="http://schemas.microsoft.com/office/powerpoint/2010/main" val="1298405786"/>
      </p:ext>
    </p:extLst>
  </p:cSld>
  <p:clrMapOvr>
    <a:masterClrMapping/>
  </p:clrMapOvr>
  <p:transition>
    <p:fade/>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0.xml"/><Relationship Id="rId13" Type="http://schemas.openxmlformats.org/officeDocument/2006/relationships/slideLayout" Target="../slideLayouts/slideLayout25.xml"/><Relationship Id="rId18" Type="http://schemas.openxmlformats.org/officeDocument/2006/relationships/image" Target="../media/image1.jpeg"/><Relationship Id="rId3" Type="http://schemas.openxmlformats.org/officeDocument/2006/relationships/slideLayout" Target="../slideLayouts/slideLayout15.xml"/><Relationship Id="rId7" Type="http://schemas.openxmlformats.org/officeDocument/2006/relationships/slideLayout" Target="../slideLayouts/slideLayout19.xml"/><Relationship Id="rId12" Type="http://schemas.openxmlformats.org/officeDocument/2006/relationships/slideLayout" Target="../slideLayouts/slideLayout24.xml"/><Relationship Id="rId17" Type="http://schemas.openxmlformats.org/officeDocument/2006/relationships/theme" Target="../theme/theme2.xml"/><Relationship Id="rId2" Type="http://schemas.openxmlformats.org/officeDocument/2006/relationships/slideLayout" Target="../slideLayouts/slideLayout14.xml"/><Relationship Id="rId16" Type="http://schemas.openxmlformats.org/officeDocument/2006/relationships/slideLayout" Target="../slideLayouts/slideLayout28.xml"/><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slideLayout" Target="../slideLayouts/slideLayout23.xml"/><Relationship Id="rId5" Type="http://schemas.openxmlformats.org/officeDocument/2006/relationships/slideLayout" Target="../slideLayouts/slideLayout17.xml"/><Relationship Id="rId15" Type="http://schemas.openxmlformats.org/officeDocument/2006/relationships/slideLayout" Target="../slideLayouts/slideLayout27.xml"/><Relationship Id="rId10" Type="http://schemas.openxmlformats.org/officeDocument/2006/relationships/slideLayout" Target="../slideLayouts/slideLayout22.xml"/><Relationship Id="rId4" Type="http://schemas.openxmlformats.org/officeDocument/2006/relationships/slideLayout" Target="../slideLayouts/slideLayout16.xml"/><Relationship Id="rId9" Type="http://schemas.openxmlformats.org/officeDocument/2006/relationships/slideLayout" Target="../slideLayouts/slideLayout21.xml"/><Relationship Id="rId14" Type="http://schemas.openxmlformats.org/officeDocument/2006/relationships/slideLayout" Target="../slideLayouts/slideLayout26.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6.xml"/><Relationship Id="rId13" Type="http://schemas.openxmlformats.org/officeDocument/2006/relationships/slideLayout" Target="../slideLayouts/slideLayout41.xml"/><Relationship Id="rId3" Type="http://schemas.openxmlformats.org/officeDocument/2006/relationships/slideLayout" Target="../slideLayouts/slideLayout31.xml"/><Relationship Id="rId7" Type="http://schemas.openxmlformats.org/officeDocument/2006/relationships/slideLayout" Target="../slideLayouts/slideLayout35.xml"/><Relationship Id="rId12" Type="http://schemas.openxmlformats.org/officeDocument/2006/relationships/slideLayout" Target="../slideLayouts/slideLayout40.xml"/><Relationship Id="rId17" Type="http://schemas.openxmlformats.org/officeDocument/2006/relationships/image" Target="../media/image9.png"/><Relationship Id="rId2" Type="http://schemas.openxmlformats.org/officeDocument/2006/relationships/slideLayout" Target="../slideLayouts/slideLayout30.xml"/><Relationship Id="rId16" Type="http://schemas.openxmlformats.org/officeDocument/2006/relationships/image" Target="../media/image8.jpeg"/><Relationship Id="rId1" Type="http://schemas.openxmlformats.org/officeDocument/2006/relationships/slideLayout" Target="../slideLayouts/slideLayout29.xml"/><Relationship Id="rId6" Type="http://schemas.openxmlformats.org/officeDocument/2006/relationships/slideLayout" Target="../slideLayouts/slideLayout34.xml"/><Relationship Id="rId11" Type="http://schemas.openxmlformats.org/officeDocument/2006/relationships/slideLayout" Target="../slideLayouts/slideLayout39.xml"/><Relationship Id="rId5" Type="http://schemas.openxmlformats.org/officeDocument/2006/relationships/slideLayout" Target="../slideLayouts/slideLayout33.xml"/><Relationship Id="rId15" Type="http://schemas.openxmlformats.org/officeDocument/2006/relationships/theme" Target="../theme/theme3.xml"/><Relationship Id="rId10" Type="http://schemas.openxmlformats.org/officeDocument/2006/relationships/slideLayout" Target="../slideLayouts/slideLayout38.xml"/><Relationship Id="rId4" Type="http://schemas.openxmlformats.org/officeDocument/2006/relationships/slideLayout" Target="../slideLayouts/slideLayout32.xml"/><Relationship Id="rId9" Type="http://schemas.openxmlformats.org/officeDocument/2006/relationships/slideLayout" Target="../slideLayouts/slideLayout37.xml"/><Relationship Id="rId14" Type="http://schemas.openxmlformats.org/officeDocument/2006/relationships/slideLayout" Target="../slideLayouts/slideLayout42.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50.xml"/><Relationship Id="rId13" Type="http://schemas.openxmlformats.org/officeDocument/2006/relationships/slideLayout" Target="../slideLayouts/slideLayout55.xml"/><Relationship Id="rId18" Type="http://schemas.openxmlformats.org/officeDocument/2006/relationships/image" Target="../media/image1.jpeg"/><Relationship Id="rId3" Type="http://schemas.openxmlformats.org/officeDocument/2006/relationships/slideLayout" Target="../slideLayouts/slideLayout45.xml"/><Relationship Id="rId7" Type="http://schemas.openxmlformats.org/officeDocument/2006/relationships/slideLayout" Target="../slideLayouts/slideLayout49.xml"/><Relationship Id="rId12" Type="http://schemas.openxmlformats.org/officeDocument/2006/relationships/slideLayout" Target="../slideLayouts/slideLayout54.xml"/><Relationship Id="rId17" Type="http://schemas.openxmlformats.org/officeDocument/2006/relationships/theme" Target="../theme/theme4.xml"/><Relationship Id="rId2" Type="http://schemas.openxmlformats.org/officeDocument/2006/relationships/slideLayout" Target="../slideLayouts/slideLayout44.xml"/><Relationship Id="rId16" Type="http://schemas.openxmlformats.org/officeDocument/2006/relationships/slideLayout" Target="../slideLayouts/slideLayout58.xml"/><Relationship Id="rId1" Type="http://schemas.openxmlformats.org/officeDocument/2006/relationships/slideLayout" Target="../slideLayouts/slideLayout43.xml"/><Relationship Id="rId6" Type="http://schemas.openxmlformats.org/officeDocument/2006/relationships/slideLayout" Target="../slideLayouts/slideLayout48.xml"/><Relationship Id="rId11" Type="http://schemas.openxmlformats.org/officeDocument/2006/relationships/slideLayout" Target="../slideLayouts/slideLayout53.xml"/><Relationship Id="rId5" Type="http://schemas.openxmlformats.org/officeDocument/2006/relationships/slideLayout" Target="../slideLayouts/slideLayout47.xml"/><Relationship Id="rId15" Type="http://schemas.openxmlformats.org/officeDocument/2006/relationships/slideLayout" Target="../slideLayouts/slideLayout57.xml"/><Relationship Id="rId10" Type="http://schemas.openxmlformats.org/officeDocument/2006/relationships/slideLayout" Target="../slideLayouts/slideLayout52.xml"/><Relationship Id="rId4" Type="http://schemas.openxmlformats.org/officeDocument/2006/relationships/slideLayout" Target="../slideLayouts/slideLayout46.xml"/><Relationship Id="rId9" Type="http://schemas.openxmlformats.org/officeDocument/2006/relationships/slideLayout" Target="../slideLayouts/slideLayout51.xml"/><Relationship Id="rId14" Type="http://schemas.openxmlformats.org/officeDocument/2006/relationships/slideLayout" Target="../slideLayouts/slideLayout56.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66.xml"/><Relationship Id="rId13" Type="http://schemas.openxmlformats.org/officeDocument/2006/relationships/slideLayout" Target="../slideLayouts/slideLayout71.xml"/><Relationship Id="rId18" Type="http://schemas.openxmlformats.org/officeDocument/2006/relationships/image" Target="../media/image1.jpeg"/><Relationship Id="rId3" Type="http://schemas.openxmlformats.org/officeDocument/2006/relationships/slideLayout" Target="../slideLayouts/slideLayout61.xml"/><Relationship Id="rId7" Type="http://schemas.openxmlformats.org/officeDocument/2006/relationships/slideLayout" Target="../slideLayouts/slideLayout65.xml"/><Relationship Id="rId12" Type="http://schemas.openxmlformats.org/officeDocument/2006/relationships/slideLayout" Target="../slideLayouts/slideLayout70.xml"/><Relationship Id="rId17" Type="http://schemas.openxmlformats.org/officeDocument/2006/relationships/theme" Target="../theme/theme5.xml"/><Relationship Id="rId2" Type="http://schemas.openxmlformats.org/officeDocument/2006/relationships/slideLayout" Target="../slideLayouts/slideLayout60.xml"/><Relationship Id="rId16" Type="http://schemas.openxmlformats.org/officeDocument/2006/relationships/slideLayout" Target="../slideLayouts/slideLayout74.xml"/><Relationship Id="rId1" Type="http://schemas.openxmlformats.org/officeDocument/2006/relationships/slideLayout" Target="../slideLayouts/slideLayout59.xml"/><Relationship Id="rId6" Type="http://schemas.openxmlformats.org/officeDocument/2006/relationships/slideLayout" Target="../slideLayouts/slideLayout64.xml"/><Relationship Id="rId11" Type="http://schemas.openxmlformats.org/officeDocument/2006/relationships/slideLayout" Target="../slideLayouts/slideLayout69.xml"/><Relationship Id="rId5" Type="http://schemas.openxmlformats.org/officeDocument/2006/relationships/slideLayout" Target="../slideLayouts/slideLayout63.xml"/><Relationship Id="rId15" Type="http://schemas.openxmlformats.org/officeDocument/2006/relationships/slideLayout" Target="../slideLayouts/slideLayout73.xml"/><Relationship Id="rId10" Type="http://schemas.openxmlformats.org/officeDocument/2006/relationships/slideLayout" Target="../slideLayouts/slideLayout68.xml"/><Relationship Id="rId4" Type="http://schemas.openxmlformats.org/officeDocument/2006/relationships/slideLayout" Target="../slideLayouts/slideLayout62.xml"/><Relationship Id="rId9" Type="http://schemas.openxmlformats.org/officeDocument/2006/relationships/slideLayout" Target="../slideLayouts/slideLayout67.xml"/><Relationship Id="rId14" Type="http://schemas.openxmlformats.org/officeDocument/2006/relationships/slideLayout" Target="../slideLayouts/slideLayout72.xml"/></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82.xml"/><Relationship Id="rId13" Type="http://schemas.openxmlformats.org/officeDocument/2006/relationships/slideLayout" Target="../slideLayouts/slideLayout87.xml"/><Relationship Id="rId18" Type="http://schemas.openxmlformats.org/officeDocument/2006/relationships/image" Target="../media/image1.jpeg"/><Relationship Id="rId3" Type="http://schemas.openxmlformats.org/officeDocument/2006/relationships/slideLayout" Target="../slideLayouts/slideLayout77.xml"/><Relationship Id="rId7" Type="http://schemas.openxmlformats.org/officeDocument/2006/relationships/slideLayout" Target="../slideLayouts/slideLayout81.xml"/><Relationship Id="rId12" Type="http://schemas.openxmlformats.org/officeDocument/2006/relationships/slideLayout" Target="../slideLayouts/slideLayout86.xml"/><Relationship Id="rId17" Type="http://schemas.openxmlformats.org/officeDocument/2006/relationships/theme" Target="../theme/theme6.xml"/><Relationship Id="rId2" Type="http://schemas.openxmlformats.org/officeDocument/2006/relationships/slideLayout" Target="../slideLayouts/slideLayout76.xml"/><Relationship Id="rId16" Type="http://schemas.openxmlformats.org/officeDocument/2006/relationships/slideLayout" Target="../slideLayouts/slideLayout90.xml"/><Relationship Id="rId1" Type="http://schemas.openxmlformats.org/officeDocument/2006/relationships/slideLayout" Target="../slideLayouts/slideLayout75.xml"/><Relationship Id="rId6" Type="http://schemas.openxmlformats.org/officeDocument/2006/relationships/slideLayout" Target="../slideLayouts/slideLayout80.xml"/><Relationship Id="rId11" Type="http://schemas.openxmlformats.org/officeDocument/2006/relationships/slideLayout" Target="../slideLayouts/slideLayout85.xml"/><Relationship Id="rId5" Type="http://schemas.openxmlformats.org/officeDocument/2006/relationships/slideLayout" Target="../slideLayouts/slideLayout79.xml"/><Relationship Id="rId15" Type="http://schemas.openxmlformats.org/officeDocument/2006/relationships/slideLayout" Target="../slideLayouts/slideLayout89.xml"/><Relationship Id="rId10" Type="http://schemas.openxmlformats.org/officeDocument/2006/relationships/slideLayout" Target="../slideLayouts/slideLayout84.xml"/><Relationship Id="rId4" Type="http://schemas.openxmlformats.org/officeDocument/2006/relationships/slideLayout" Target="../slideLayouts/slideLayout78.xml"/><Relationship Id="rId9" Type="http://schemas.openxmlformats.org/officeDocument/2006/relationships/slideLayout" Target="../slideLayouts/slideLayout83.xml"/><Relationship Id="rId14" Type="http://schemas.openxmlformats.org/officeDocument/2006/relationships/slideLayout" Target="../slideLayouts/slideLayout88.xml"/></Relationships>
</file>

<file path=ppt/slideMasters/_rels/slideMaster7.xml.rels><?xml version="1.0" encoding="UTF-8" standalone="yes"?>
<Relationships xmlns="http://schemas.openxmlformats.org/package/2006/relationships"><Relationship Id="rId8" Type="http://schemas.openxmlformats.org/officeDocument/2006/relationships/slideLayout" Target="../slideLayouts/slideLayout98.xml"/><Relationship Id="rId13" Type="http://schemas.openxmlformats.org/officeDocument/2006/relationships/slideLayout" Target="../slideLayouts/slideLayout103.xml"/><Relationship Id="rId18" Type="http://schemas.openxmlformats.org/officeDocument/2006/relationships/image" Target="../media/image1.jpeg"/><Relationship Id="rId3" Type="http://schemas.openxmlformats.org/officeDocument/2006/relationships/slideLayout" Target="../slideLayouts/slideLayout93.xml"/><Relationship Id="rId7" Type="http://schemas.openxmlformats.org/officeDocument/2006/relationships/slideLayout" Target="../slideLayouts/slideLayout97.xml"/><Relationship Id="rId12" Type="http://schemas.openxmlformats.org/officeDocument/2006/relationships/slideLayout" Target="../slideLayouts/slideLayout102.xml"/><Relationship Id="rId17" Type="http://schemas.openxmlformats.org/officeDocument/2006/relationships/theme" Target="../theme/theme7.xml"/><Relationship Id="rId2" Type="http://schemas.openxmlformats.org/officeDocument/2006/relationships/slideLayout" Target="../slideLayouts/slideLayout92.xml"/><Relationship Id="rId16" Type="http://schemas.openxmlformats.org/officeDocument/2006/relationships/slideLayout" Target="../slideLayouts/slideLayout106.xml"/><Relationship Id="rId1" Type="http://schemas.openxmlformats.org/officeDocument/2006/relationships/slideLayout" Target="../slideLayouts/slideLayout91.xml"/><Relationship Id="rId6" Type="http://schemas.openxmlformats.org/officeDocument/2006/relationships/slideLayout" Target="../slideLayouts/slideLayout96.xml"/><Relationship Id="rId11" Type="http://schemas.openxmlformats.org/officeDocument/2006/relationships/slideLayout" Target="../slideLayouts/slideLayout101.xml"/><Relationship Id="rId5" Type="http://schemas.openxmlformats.org/officeDocument/2006/relationships/slideLayout" Target="../slideLayouts/slideLayout95.xml"/><Relationship Id="rId15" Type="http://schemas.openxmlformats.org/officeDocument/2006/relationships/slideLayout" Target="../slideLayouts/slideLayout105.xml"/><Relationship Id="rId10" Type="http://schemas.openxmlformats.org/officeDocument/2006/relationships/slideLayout" Target="../slideLayouts/slideLayout100.xml"/><Relationship Id="rId4" Type="http://schemas.openxmlformats.org/officeDocument/2006/relationships/slideLayout" Target="../slideLayouts/slideLayout94.xml"/><Relationship Id="rId9" Type="http://schemas.openxmlformats.org/officeDocument/2006/relationships/slideLayout" Target="../slideLayouts/slideLayout99.xml"/><Relationship Id="rId14" Type="http://schemas.openxmlformats.org/officeDocument/2006/relationships/slideLayout" Target="../slideLayouts/slideLayout10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6"/>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6"/>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089AA64-45DD-481A-BFE5-857C2A5DC15A}" type="datetimeFigureOut">
              <a:rPr lang="en-US" smtClean="0"/>
              <a:pPr/>
              <a:t>10/9/2012</a:t>
            </a:fld>
            <a:endParaRPr lang="en-US" dirty="0"/>
          </a:p>
        </p:txBody>
      </p:sp>
      <p:sp>
        <p:nvSpPr>
          <p:cNvPr id="5" name="Footer Placeholder 4"/>
          <p:cNvSpPr>
            <a:spLocks noGrp="1"/>
          </p:cNvSpPr>
          <p:nvPr>
            <p:ph type="ftr" sz="quarter" idx="3"/>
          </p:nvPr>
        </p:nvSpPr>
        <p:spPr>
          <a:xfrm>
            <a:off x="3124200" y="6356356"/>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6553201" y="6356356"/>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2D04651-64BE-48C6-A67D-43478B0A2884}" type="slidenum">
              <a:rPr lang="en-US" smtClean="0"/>
              <a:pPr/>
              <a:t>‹#›</a:t>
            </a:fld>
            <a:endParaRPr lang="en-US" dirty="0"/>
          </a:p>
        </p:txBody>
      </p:sp>
    </p:spTree>
    <p:extLst>
      <p:ext uri="{BB962C8B-B14F-4D97-AF65-F5344CB8AC3E}">
        <p14:creationId xmlns:p14="http://schemas.microsoft.com/office/powerpoint/2010/main" val="14346883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772" r:id="rId12"/>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8" cstate="screen">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381000" y="230204"/>
            <a:ext cx="8382000" cy="664797"/>
          </a:xfrm>
          <a:prstGeom prst="rect">
            <a:avLst/>
          </a:prstGeom>
        </p:spPr>
        <p:txBody>
          <a:bodyPr vert="horz" wrap="square" lIns="0" tIns="0" rIns="0" bIns="0" rtlCol="0" anchor="t">
            <a:spAutoFit/>
          </a:bodyPr>
          <a:lstStyle/>
          <a:p>
            <a:r>
              <a:rPr lang="en-US" dirty="0" smtClean="0"/>
              <a:t>Click to edit Master title style</a:t>
            </a:r>
            <a:endParaRPr lang="en-US" dirty="0"/>
          </a:p>
        </p:txBody>
      </p:sp>
      <p:sp>
        <p:nvSpPr>
          <p:cNvPr id="3" name="Text Placeholder 2"/>
          <p:cNvSpPr>
            <a:spLocks noGrp="1"/>
          </p:cNvSpPr>
          <p:nvPr>
            <p:ph type="body" idx="1"/>
          </p:nvPr>
        </p:nvSpPr>
        <p:spPr>
          <a:xfrm>
            <a:off x="381000" y="1412891"/>
            <a:ext cx="8382000" cy="2135969"/>
          </a:xfrm>
          <a:prstGeom prst="rect">
            <a:avLst/>
          </a:prstGeom>
        </p:spPr>
        <p:txBody>
          <a:bodyPr vert="horz" lIns="0" tIns="0" rIns="0" bIns="0" rtlCol="0">
            <a:spAutoFit/>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Footer Placeholder 3"/>
          <p:cNvSpPr>
            <a:spLocks noGrp="1"/>
          </p:cNvSpPr>
          <p:nvPr>
            <p:ph type="ftr" sz="quarter" idx="3"/>
          </p:nvPr>
        </p:nvSpPr>
        <p:spPr>
          <a:xfrm>
            <a:off x="3124200" y="6356366"/>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pPr fontAlgn="base">
              <a:spcBef>
                <a:spcPct val="0"/>
              </a:spcBef>
              <a:spcAft>
                <a:spcPct val="0"/>
              </a:spcAft>
            </a:pPr>
            <a:endParaRPr lang="en-US" dirty="0">
              <a:solidFill>
                <a:srgbClr val="444445">
                  <a:tint val="75000"/>
                </a:srgbClr>
              </a:solidFill>
              <a:latin typeface="Arial" charset="0"/>
            </a:endParaRPr>
          </a:p>
        </p:txBody>
      </p:sp>
      <p:sp>
        <p:nvSpPr>
          <p:cNvPr id="5" name="Slide Number Placeholder 4"/>
          <p:cNvSpPr>
            <a:spLocks noGrp="1"/>
          </p:cNvSpPr>
          <p:nvPr>
            <p:ph type="sldNum" sz="quarter" idx="4"/>
          </p:nvPr>
        </p:nvSpPr>
        <p:spPr>
          <a:xfrm>
            <a:off x="6553201" y="6356366"/>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pPr fontAlgn="base">
              <a:spcBef>
                <a:spcPct val="0"/>
              </a:spcBef>
              <a:spcAft>
                <a:spcPct val="0"/>
              </a:spcAft>
            </a:pPr>
            <a:fld id="{E9A3EC2C-3867-41F4-9B78-6DE7B55DEC5D}" type="slidenum">
              <a:rPr lang="en-US" smtClean="0">
                <a:solidFill>
                  <a:srgbClr val="444445">
                    <a:tint val="75000"/>
                  </a:srgbClr>
                </a:solidFill>
                <a:latin typeface="Arial" charset="0"/>
              </a:rPr>
              <a:pPr fontAlgn="base">
                <a:spcBef>
                  <a:spcPct val="0"/>
                </a:spcBef>
                <a:spcAft>
                  <a:spcPct val="0"/>
                </a:spcAft>
              </a:pPr>
              <a:t>‹#›</a:t>
            </a:fld>
            <a:endParaRPr lang="en-US" dirty="0">
              <a:solidFill>
                <a:srgbClr val="444445">
                  <a:tint val="75000"/>
                </a:srgbClr>
              </a:solidFill>
              <a:latin typeface="Arial" charset="0"/>
            </a:endParaRPr>
          </a:p>
        </p:txBody>
      </p:sp>
      <p:sp>
        <p:nvSpPr>
          <p:cNvPr id="6" name="Date Placeholder 5"/>
          <p:cNvSpPr>
            <a:spLocks noGrp="1"/>
          </p:cNvSpPr>
          <p:nvPr>
            <p:ph type="dt" sz="half" idx="2"/>
          </p:nvPr>
        </p:nvSpPr>
        <p:spPr>
          <a:xfrm>
            <a:off x="457200" y="6356366"/>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pPr fontAlgn="base">
              <a:spcBef>
                <a:spcPct val="0"/>
              </a:spcBef>
              <a:spcAft>
                <a:spcPct val="0"/>
              </a:spcAft>
            </a:pPr>
            <a:endParaRPr lang="en-US" dirty="0">
              <a:solidFill>
                <a:srgbClr val="444445">
                  <a:tint val="75000"/>
                </a:srgbClr>
              </a:solidFill>
              <a:latin typeface="Arial" charset="0"/>
            </a:endParaRPr>
          </a:p>
        </p:txBody>
      </p:sp>
    </p:spTree>
    <p:extLst>
      <p:ext uri="{BB962C8B-B14F-4D97-AF65-F5344CB8AC3E}">
        <p14:creationId xmlns:p14="http://schemas.microsoft.com/office/powerpoint/2010/main" val="885243923"/>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Lst>
  <p:transition>
    <p:fade/>
  </p:transition>
  <p:hf hdr="0" ftr="0" dt="0"/>
  <p:txStyles>
    <p:titleStyle>
      <a:lvl1pPr algn="l" defTabSz="914363" rtl="0" eaLnBrk="1" latinLnBrk="0" hangingPunct="1">
        <a:lnSpc>
          <a:spcPct val="90000"/>
        </a:lnSpc>
        <a:spcBef>
          <a:spcPct val="0"/>
        </a:spcBef>
        <a:buNone/>
        <a:defRPr lang="en-US" sz="4800" b="0" kern="1200" cap="none" spc="-150" dirty="0" smtClean="0">
          <a:ln w="3175">
            <a:noFill/>
          </a:ln>
          <a:solidFill>
            <a:schemeClr val="accent4"/>
          </a:solidFill>
          <a:effectLst/>
          <a:latin typeface="Segoe UI" pitchFamily="34" charset="0"/>
          <a:ea typeface="+mn-ea"/>
          <a:cs typeface="Segoe UI" pitchFamily="34" charset="0"/>
        </a:defRPr>
      </a:lvl1pPr>
    </p:titleStyle>
    <p:bodyStyle>
      <a:lvl1pPr marL="457200" indent="-457200" algn="l" defTabSz="914363" rtl="0" eaLnBrk="1" latinLnBrk="0" hangingPunct="1">
        <a:lnSpc>
          <a:spcPct val="90000"/>
        </a:lnSpc>
        <a:spcBef>
          <a:spcPct val="20000"/>
        </a:spcBef>
        <a:buClr>
          <a:srgbClr val="777777"/>
        </a:buClr>
        <a:buSzPct val="130000"/>
        <a:buFont typeface="Arial" pitchFamily="34" charset="0"/>
        <a:buChar char="•"/>
        <a:defRPr sz="3200" kern="1200">
          <a:solidFill>
            <a:schemeClr val="bg1"/>
          </a:solidFill>
          <a:latin typeface="+mn-lt"/>
          <a:ea typeface="+mn-ea"/>
          <a:cs typeface="+mn-cs"/>
        </a:defRPr>
      </a:lvl1pPr>
      <a:lvl2pPr marL="854075" indent="-396875" algn="l" defTabSz="914363" rtl="0" eaLnBrk="1" latinLnBrk="0" hangingPunct="1">
        <a:lnSpc>
          <a:spcPct val="90000"/>
        </a:lnSpc>
        <a:spcBef>
          <a:spcPct val="20000"/>
        </a:spcBef>
        <a:buClr>
          <a:srgbClr val="777777"/>
        </a:buClr>
        <a:buFont typeface="Segoe" pitchFamily="34" charset="0"/>
        <a:buChar char="−"/>
        <a:defRPr sz="2800" kern="1200">
          <a:solidFill>
            <a:schemeClr val="bg1"/>
          </a:solidFill>
          <a:latin typeface="+mn-lt"/>
          <a:ea typeface="+mn-ea"/>
          <a:cs typeface="+mn-cs"/>
        </a:defRPr>
      </a:lvl2pPr>
      <a:lvl3pPr marL="1258888" indent="-404813" algn="l" defTabSz="914363" rtl="0" eaLnBrk="1" latinLnBrk="0" hangingPunct="1">
        <a:lnSpc>
          <a:spcPct val="90000"/>
        </a:lnSpc>
        <a:spcBef>
          <a:spcPct val="20000"/>
        </a:spcBef>
        <a:buClr>
          <a:srgbClr val="777777"/>
        </a:buClr>
        <a:buFont typeface="Segoe" pitchFamily="34" charset="0"/>
        <a:buChar char="−"/>
        <a:defRPr sz="2400" kern="1200">
          <a:solidFill>
            <a:schemeClr val="bg1"/>
          </a:solidFill>
          <a:latin typeface="+mn-lt"/>
          <a:ea typeface="+mn-ea"/>
          <a:cs typeface="+mn-cs"/>
        </a:defRPr>
      </a:lvl3pPr>
      <a:lvl4pPr marL="1604963" indent="-346075" algn="l" defTabSz="914363" rtl="0" eaLnBrk="1" latinLnBrk="0" hangingPunct="1">
        <a:lnSpc>
          <a:spcPct val="90000"/>
        </a:lnSpc>
        <a:spcBef>
          <a:spcPct val="20000"/>
        </a:spcBef>
        <a:buClr>
          <a:srgbClr val="777777"/>
        </a:buClr>
        <a:buFont typeface="Segoe" pitchFamily="34" charset="0"/>
        <a:buChar char="−"/>
        <a:defRPr sz="2400" kern="1200">
          <a:solidFill>
            <a:schemeClr val="bg1"/>
          </a:solidFill>
          <a:latin typeface="+mn-lt"/>
          <a:ea typeface="+mn-ea"/>
          <a:cs typeface="+mn-cs"/>
        </a:defRPr>
      </a:lvl4pPr>
      <a:lvl5pPr marL="1941513" indent="-336550" algn="l" defTabSz="914363" rtl="0" eaLnBrk="1" latinLnBrk="0" hangingPunct="1">
        <a:lnSpc>
          <a:spcPct val="90000"/>
        </a:lnSpc>
        <a:spcBef>
          <a:spcPct val="20000"/>
        </a:spcBef>
        <a:buClr>
          <a:srgbClr val="777777"/>
        </a:buClr>
        <a:buFont typeface="Segoe" pitchFamily="34" charset="0"/>
        <a:buChar char="−"/>
        <a:defRPr sz="2400" kern="1200">
          <a:solidFill>
            <a:schemeClr val="bg1"/>
          </a:solidFill>
          <a:latin typeface="+mn-lt"/>
          <a:ea typeface="+mn-ea"/>
          <a:cs typeface="+mn-cs"/>
        </a:defRPr>
      </a:lvl5pPr>
      <a:lvl6pPr marL="2514499"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681"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8863"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045"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363" rtl="0" eaLnBrk="1" latinLnBrk="0" hangingPunct="1">
        <a:defRPr sz="1800" kern="1200">
          <a:solidFill>
            <a:schemeClr val="tx1"/>
          </a:solidFill>
          <a:latin typeface="+mn-lt"/>
          <a:ea typeface="+mn-ea"/>
          <a:cs typeface="+mn-cs"/>
        </a:defRPr>
      </a:lvl1pPr>
      <a:lvl2pPr marL="457182" algn="l" defTabSz="914363" rtl="0" eaLnBrk="1" latinLnBrk="0" hangingPunct="1">
        <a:defRPr sz="1800" kern="1200">
          <a:solidFill>
            <a:schemeClr val="tx1"/>
          </a:solidFill>
          <a:latin typeface="+mn-lt"/>
          <a:ea typeface="+mn-ea"/>
          <a:cs typeface="+mn-cs"/>
        </a:defRPr>
      </a:lvl2pPr>
      <a:lvl3pPr marL="914363" algn="l" defTabSz="914363" rtl="0" eaLnBrk="1" latinLnBrk="0" hangingPunct="1">
        <a:defRPr sz="1800" kern="1200">
          <a:solidFill>
            <a:schemeClr val="tx1"/>
          </a:solidFill>
          <a:latin typeface="+mn-lt"/>
          <a:ea typeface="+mn-ea"/>
          <a:cs typeface="+mn-cs"/>
        </a:defRPr>
      </a:lvl3pPr>
      <a:lvl4pPr marL="1371545" algn="l" defTabSz="914363" rtl="0" eaLnBrk="1" latinLnBrk="0" hangingPunct="1">
        <a:defRPr sz="1800" kern="1200">
          <a:solidFill>
            <a:schemeClr val="tx1"/>
          </a:solidFill>
          <a:latin typeface="+mn-lt"/>
          <a:ea typeface="+mn-ea"/>
          <a:cs typeface="+mn-cs"/>
        </a:defRPr>
      </a:lvl4pPr>
      <a:lvl5pPr marL="1828727" algn="l" defTabSz="914363" rtl="0" eaLnBrk="1" latinLnBrk="0" hangingPunct="1">
        <a:defRPr sz="1800" kern="1200">
          <a:solidFill>
            <a:schemeClr val="tx1"/>
          </a:solidFill>
          <a:latin typeface="+mn-lt"/>
          <a:ea typeface="+mn-ea"/>
          <a:cs typeface="+mn-cs"/>
        </a:defRPr>
      </a:lvl5pPr>
      <a:lvl6pPr marL="2285909" algn="l" defTabSz="914363" rtl="0" eaLnBrk="1" latinLnBrk="0" hangingPunct="1">
        <a:defRPr sz="1800" kern="1200">
          <a:solidFill>
            <a:schemeClr val="tx1"/>
          </a:solidFill>
          <a:latin typeface="+mn-lt"/>
          <a:ea typeface="+mn-ea"/>
          <a:cs typeface="+mn-cs"/>
        </a:defRPr>
      </a:lvl6pPr>
      <a:lvl7pPr marL="2743090" algn="l" defTabSz="914363" rtl="0" eaLnBrk="1" latinLnBrk="0" hangingPunct="1">
        <a:defRPr sz="1800" kern="1200">
          <a:solidFill>
            <a:schemeClr val="tx1"/>
          </a:solidFill>
          <a:latin typeface="+mn-lt"/>
          <a:ea typeface="+mn-ea"/>
          <a:cs typeface="+mn-cs"/>
        </a:defRPr>
      </a:lvl7pPr>
      <a:lvl8pPr marL="3200272" algn="l" defTabSz="914363" rtl="0" eaLnBrk="1" latinLnBrk="0" hangingPunct="1">
        <a:defRPr sz="1800" kern="1200">
          <a:solidFill>
            <a:schemeClr val="tx1"/>
          </a:solidFill>
          <a:latin typeface="+mn-lt"/>
          <a:ea typeface="+mn-ea"/>
          <a:cs typeface="+mn-cs"/>
        </a:defRPr>
      </a:lvl8pPr>
      <a:lvl9pPr marL="3657454" algn="l" defTabSz="914363"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6" cstate="print">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381000" y="228600"/>
            <a:ext cx="8381901" cy="553998"/>
          </a:xfrm>
          <a:prstGeom prst="rect">
            <a:avLst/>
          </a:prstGeom>
        </p:spPr>
        <p:txBody>
          <a:bodyPr vert="horz" wrap="square" lIns="0" tIns="0" rIns="0" bIns="0" rtlCol="0" anchor="t">
            <a:spAutoFit/>
          </a:bodyPr>
          <a:lstStyle/>
          <a:p>
            <a:r>
              <a:rPr lang="en-US" smtClean="0"/>
              <a:t>Click to edit Master title style</a:t>
            </a:r>
            <a:endParaRPr lang="en-US" dirty="0"/>
          </a:p>
        </p:txBody>
      </p:sp>
      <p:sp>
        <p:nvSpPr>
          <p:cNvPr id="3" name="Text Placeholder 2"/>
          <p:cNvSpPr>
            <a:spLocks noGrp="1"/>
          </p:cNvSpPr>
          <p:nvPr>
            <p:ph type="body" idx="1"/>
          </p:nvPr>
        </p:nvSpPr>
        <p:spPr>
          <a:xfrm>
            <a:off x="381000" y="989013"/>
            <a:ext cx="8381901" cy="1945148"/>
          </a:xfrm>
          <a:prstGeom prst="rect">
            <a:avLst/>
          </a:prstGeom>
        </p:spPr>
        <p:txBody>
          <a:bodyPr vert="horz" wrap="square" lIns="0" tIns="0" rIns="0" bIns="0" rtlCol="0">
            <a:sp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val="268840177"/>
      </p:ext>
    </p:extLst>
  </p:cSld>
  <p:clrMap bg1="dk1" tx1="lt1" bg2="dk2" tx2="lt2" accent1="accent1" accent2="accent2" accent3="accent3" accent4="accent4" accent5="accent5" accent6="accent6" hlink="hlink" folHlink="folHlink"/>
  <p:sldLayoutIdLst>
    <p:sldLayoutId id="2147483690" r:id="rId1"/>
    <p:sldLayoutId id="2147483691" r:id="rId2"/>
    <p:sldLayoutId id="2147483692" r:id="rId3"/>
    <p:sldLayoutId id="2147483693" r:id="rId4"/>
    <p:sldLayoutId id="2147483694" r:id="rId5"/>
    <p:sldLayoutId id="2147483695" r:id="rId6"/>
    <p:sldLayoutId id="2147483696" r:id="rId7"/>
    <p:sldLayoutId id="2147483697" r:id="rId8"/>
    <p:sldLayoutId id="2147483698" r:id="rId9"/>
    <p:sldLayoutId id="2147483699" r:id="rId10"/>
    <p:sldLayoutId id="2147483700" r:id="rId11"/>
    <p:sldLayoutId id="2147483701" r:id="rId12"/>
    <p:sldLayoutId id="2147483702" r:id="rId13"/>
    <p:sldLayoutId id="2147483703" r:id="rId14"/>
  </p:sldLayoutIdLst>
  <p:transition>
    <p:fade/>
  </p:transition>
  <p:timing>
    <p:tnLst>
      <p:par>
        <p:cTn id="1" dur="indefinite" restart="never" nodeType="tmRoot"/>
      </p:par>
    </p:tnLst>
  </p:timing>
  <p:txStyles>
    <p:titleStyle>
      <a:lvl1pPr algn="l" defTabSz="914363" rtl="0" eaLnBrk="1" latinLnBrk="0" hangingPunct="1">
        <a:lnSpc>
          <a:spcPct val="90000"/>
        </a:lnSpc>
        <a:spcBef>
          <a:spcPct val="0"/>
        </a:spcBef>
        <a:buNone/>
        <a:defRPr lang="en-US" sz="4000" b="0" kern="1200" cap="none" spc="-150" dirty="0" smtClean="0">
          <a:ln w="3175">
            <a:noFill/>
          </a:ln>
          <a:gradFill flip="none" rotWithShape="1">
            <a:gsLst>
              <a:gs pos="0">
                <a:schemeClr val="tx1"/>
              </a:gs>
              <a:gs pos="86000">
                <a:schemeClr val="tx1"/>
              </a:gs>
            </a:gsLst>
            <a:lin ang="5400000" scaled="0"/>
            <a:tileRect/>
          </a:gradFill>
          <a:effectLst/>
          <a:latin typeface="+mj-lt"/>
          <a:ea typeface="+mn-ea"/>
          <a:cs typeface="Arial" charset="0"/>
        </a:defRPr>
      </a:lvl1pPr>
    </p:titleStyle>
    <p:bodyStyle>
      <a:lvl1pPr marL="460375" indent="-460375" algn="l" defTabSz="914363" rtl="0" eaLnBrk="1" latinLnBrk="0" hangingPunct="1">
        <a:lnSpc>
          <a:spcPct val="90000"/>
        </a:lnSpc>
        <a:spcBef>
          <a:spcPct val="20000"/>
        </a:spcBef>
        <a:buSzPct val="100000"/>
        <a:buFontTx/>
        <a:buBlip>
          <a:blip r:embed="rId17"/>
        </a:buBlip>
        <a:defRPr lang="en-US" sz="2800" kern="1200" dirty="0" smtClean="0">
          <a:gradFill>
            <a:gsLst>
              <a:gs pos="0">
                <a:schemeClr val="tx1"/>
              </a:gs>
              <a:gs pos="86000">
                <a:schemeClr val="tx1"/>
              </a:gs>
            </a:gsLst>
            <a:lin ang="0" scaled="0"/>
          </a:gradFill>
          <a:latin typeface="+mj-lt"/>
          <a:ea typeface="+mn-ea"/>
          <a:cs typeface="+mn-cs"/>
        </a:defRPr>
      </a:lvl1pPr>
      <a:lvl2pPr marL="855663" indent="-395288" algn="l" defTabSz="914363" rtl="0" eaLnBrk="1" latinLnBrk="0" hangingPunct="1">
        <a:lnSpc>
          <a:spcPct val="90000"/>
        </a:lnSpc>
        <a:spcBef>
          <a:spcPct val="20000"/>
        </a:spcBef>
        <a:buSzPct val="100000"/>
        <a:buFontTx/>
        <a:buBlip>
          <a:blip r:embed="rId17"/>
        </a:buBlip>
        <a:defRPr lang="en-US" sz="2600" kern="1200" dirty="0" smtClean="0">
          <a:gradFill>
            <a:gsLst>
              <a:gs pos="0">
                <a:schemeClr val="tx1"/>
              </a:gs>
              <a:gs pos="86000">
                <a:schemeClr val="tx1"/>
              </a:gs>
            </a:gsLst>
            <a:lin ang="0" scaled="0"/>
          </a:gradFill>
          <a:latin typeface="+mj-lt"/>
          <a:ea typeface="+mn-ea"/>
          <a:cs typeface="+mn-cs"/>
        </a:defRPr>
      </a:lvl2pPr>
      <a:lvl3pPr marL="1258888" indent="-403225" algn="l" defTabSz="914363" rtl="0" eaLnBrk="1" latinLnBrk="0" hangingPunct="1">
        <a:lnSpc>
          <a:spcPct val="90000"/>
        </a:lnSpc>
        <a:spcBef>
          <a:spcPct val="20000"/>
        </a:spcBef>
        <a:buSzPct val="100000"/>
        <a:buFontTx/>
        <a:buBlip>
          <a:blip r:embed="rId17"/>
        </a:buBlip>
        <a:defRPr lang="en-US" sz="2400" kern="1200" dirty="0" smtClean="0">
          <a:gradFill>
            <a:gsLst>
              <a:gs pos="0">
                <a:schemeClr val="tx1"/>
              </a:gs>
              <a:gs pos="86000">
                <a:schemeClr val="tx1"/>
              </a:gs>
            </a:gsLst>
            <a:lin ang="0" scaled="0"/>
          </a:gradFill>
          <a:latin typeface="+mj-lt"/>
          <a:ea typeface="+mn-ea"/>
          <a:cs typeface="+mn-cs"/>
        </a:defRPr>
      </a:lvl3pPr>
      <a:lvl4pPr marL="1604963" indent="-346075" algn="l" defTabSz="914363" rtl="0" eaLnBrk="1" latinLnBrk="0" hangingPunct="1">
        <a:lnSpc>
          <a:spcPct val="90000"/>
        </a:lnSpc>
        <a:spcBef>
          <a:spcPct val="20000"/>
        </a:spcBef>
        <a:buSzPct val="100000"/>
        <a:buFontTx/>
        <a:buBlip>
          <a:blip r:embed="rId17"/>
        </a:buBlip>
        <a:defRPr lang="en-US" sz="2200" kern="1200" dirty="0" smtClean="0">
          <a:gradFill>
            <a:gsLst>
              <a:gs pos="0">
                <a:schemeClr val="tx1"/>
              </a:gs>
              <a:gs pos="86000">
                <a:schemeClr val="tx1"/>
              </a:gs>
            </a:gsLst>
            <a:lin ang="0" scaled="0"/>
          </a:gradFill>
          <a:latin typeface="+mj-lt"/>
          <a:ea typeface="+mn-ea"/>
          <a:cs typeface="+mn-cs"/>
        </a:defRPr>
      </a:lvl4pPr>
      <a:lvl5pPr marL="1941513" indent="-336550" algn="l" defTabSz="914363" rtl="0" eaLnBrk="1" latinLnBrk="0" hangingPunct="1">
        <a:lnSpc>
          <a:spcPct val="90000"/>
        </a:lnSpc>
        <a:spcBef>
          <a:spcPct val="20000"/>
        </a:spcBef>
        <a:buSzPct val="100000"/>
        <a:buFontTx/>
        <a:buBlip>
          <a:blip r:embed="rId17"/>
        </a:buBlip>
        <a:defRPr lang="en-US" sz="2000" kern="1200" dirty="0">
          <a:gradFill>
            <a:gsLst>
              <a:gs pos="0">
                <a:schemeClr val="tx1"/>
              </a:gs>
              <a:gs pos="86000">
                <a:schemeClr val="tx1"/>
              </a:gs>
            </a:gsLst>
            <a:lin ang="0" scaled="0"/>
          </a:gradFill>
          <a:latin typeface="+mj-lt"/>
          <a:ea typeface="+mn-ea"/>
          <a:cs typeface="+mn-cs"/>
        </a:defRPr>
      </a:lvl5pPr>
      <a:lvl6pPr marL="2514499"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681"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8863"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045"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363" rtl="0" eaLnBrk="1" latinLnBrk="0" hangingPunct="1">
        <a:defRPr sz="1800" kern="1200">
          <a:solidFill>
            <a:schemeClr val="tx1"/>
          </a:solidFill>
          <a:latin typeface="+mn-lt"/>
          <a:ea typeface="+mn-ea"/>
          <a:cs typeface="+mn-cs"/>
        </a:defRPr>
      </a:lvl1pPr>
      <a:lvl2pPr marL="457182" algn="l" defTabSz="914363" rtl="0" eaLnBrk="1" latinLnBrk="0" hangingPunct="1">
        <a:defRPr sz="1800" kern="1200">
          <a:solidFill>
            <a:schemeClr val="tx1"/>
          </a:solidFill>
          <a:latin typeface="+mn-lt"/>
          <a:ea typeface="+mn-ea"/>
          <a:cs typeface="+mn-cs"/>
        </a:defRPr>
      </a:lvl2pPr>
      <a:lvl3pPr marL="914363" algn="l" defTabSz="914363" rtl="0" eaLnBrk="1" latinLnBrk="0" hangingPunct="1">
        <a:defRPr sz="1800" kern="1200">
          <a:solidFill>
            <a:schemeClr val="tx1"/>
          </a:solidFill>
          <a:latin typeface="+mn-lt"/>
          <a:ea typeface="+mn-ea"/>
          <a:cs typeface="+mn-cs"/>
        </a:defRPr>
      </a:lvl3pPr>
      <a:lvl4pPr marL="1371545" algn="l" defTabSz="914363" rtl="0" eaLnBrk="1" latinLnBrk="0" hangingPunct="1">
        <a:defRPr sz="1800" kern="1200">
          <a:solidFill>
            <a:schemeClr val="tx1"/>
          </a:solidFill>
          <a:latin typeface="+mn-lt"/>
          <a:ea typeface="+mn-ea"/>
          <a:cs typeface="+mn-cs"/>
        </a:defRPr>
      </a:lvl4pPr>
      <a:lvl5pPr marL="1828727" algn="l" defTabSz="914363" rtl="0" eaLnBrk="1" latinLnBrk="0" hangingPunct="1">
        <a:defRPr sz="1800" kern="1200">
          <a:solidFill>
            <a:schemeClr val="tx1"/>
          </a:solidFill>
          <a:latin typeface="+mn-lt"/>
          <a:ea typeface="+mn-ea"/>
          <a:cs typeface="+mn-cs"/>
        </a:defRPr>
      </a:lvl5pPr>
      <a:lvl6pPr marL="2285909" algn="l" defTabSz="914363" rtl="0" eaLnBrk="1" latinLnBrk="0" hangingPunct="1">
        <a:defRPr sz="1800" kern="1200">
          <a:solidFill>
            <a:schemeClr val="tx1"/>
          </a:solidFill>
          <a:latin typeface="+mn-lt"/>
          <a:ea typeface="+mn-ea"/>
          <a:cs typeface="+mn-cs"/>
        </a:defRPr>
      </a:lvl6pPr>
      <a:lvl7pPr marL="2743090" algn="l" defTabSz="914363" rtl="0" eaLnBrk="1" latinLnBrk="0" hangingPunct="1">
        <a:defRPr sz="1800" kern="1200">
          <a:solidFill>
            <a:schemeClr val="tx1"/>
          </a:solidFill>
          <a:latin typeface="+mn-lt"/>
          <a:ea typeface="+mn-ea"/>
          <a:cs typeface="+mn-cs"/>
        </a:defRPr>
      </a:lvl7pPr>
      <a:lvl8pPr marL="3200272" algn="l" defTabSz="914363" rtl="0" eaLnBrk="1" latinLnBrk="0" hangingPunct="1">
        <a:defRPr sz="1800" kern="1200">
          <a:solidFill>
            <a:schemeClr val="tx1"/>
          </a:solidFill>
          <a:latin typeface="+mn-lt"/>
          <a:ea typeface="+mn-ea"/>
          <a:cs typeface="+mn-cs"/>
        </a:defRPr>
      </a:lvl8pPr>
      <a:lvl9pPr marL="3657454" algn="l" defTabSz="914363"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8" cstate="screen">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381000" y="230198"/>
            <a:ext cx="8382000" cy="664797"/>
          </a:xfrm>
          <a:prstGeom prst="rect">
            <a:avLst/>
          </a:prstGeom>
        </p:spPr>
        <p:txBody>
          <a:bodyPr vert="horz" wrap="square" lIns="0" tIns="0" rIns="0" bIns="0" rtlCol="0" anchor="t">
            <a:spAutoFit/>
          </a:bodyPr>
          <a:lstStyle/>
          <a:p>
            <a:r>
              <a:rPr lang="en-US" dirty="0" smtClean="0"/>
              <a:t>Click to edit Master title style</a:t>
            </a:r>
            <a:endParaRPr lang="en-US" dirty="0"/>
          </a:p>
        </p:txBody>
      </p:sp>
      <p:sp>
        <p:nvSpPr>
          <p:cNvPr id="3" name="Text Placeholder 2"/>
          <p:cNvSpPr>
            <a:spLocks noGrp="1"/>
          </p:cNvSpPr>
          <p:nvPr>
            <p:ph type="body" idx="1"/>
          </p:nvPr>
        </p:nvSpPr>
        <p:spPr>
          <a:xfrm>
            <a:off x="381000" y="1412885"/>
            <a:ext cx="8382000" cy="2135969"/>
          </a:xfrm>
          <a:prstGeom prst="rect">
            <a:avLst/>
          </a:prstGeom>
        </p:spPr>
        <p:txBody>
          <a:bodyPr vert="horz" lIns="0" tIns="0" rIns="0" bIns="0" rtlCol="0">
            <a:spAutoFit/>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Footer Placeholder 3"/>
          <p:cNvSpPr>
            <a:spLocks noGrp="1"/>
          </p:cNvSpPr>
          <p:nvPr>
            <p:ph type="ftr" sz="quarter" idx="3"/>
          </p:nvPr>
        </p:nvSpPr>
        <p:spPr>
          <a:xfrm>
            <a:off x="3124200" y="635636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pPr fontAlgn="base">
              <a:spcBef>
                <a:spcPct val="0"/>
              </a:spcBef>
              <a:spcAft>
                <a:spcPct val="0"/>
              </a:spcAft>
            </a:pPr>
            <a:endParaRPr lang="en-US" dirty="0">
              <a:solidFill>
                <a:srgbClr val="444445">
                  <a:tint val="75000"/>
                </a:srgbClr>
              </a:solidFill>
              <a:latin typeface="Arial" charset="0"/>
            </a:endParaRPr>
          </a:p>
        </p:txBody>
      </p:sp>
      <p:sp>
        <p:nvSpPr>
          <p:cNvPr id="5" name="Slide Number Placeholder 4"/>
          <p:cNvSpPr>
            <a:spLocks noGrp="1"/>
          </p:cNvSpPr>
          <p:nvPr>
            <p:ph type="sldNum" sz="quarter" idx="4"/>
          </p:nvPr>
        </p:nvSpPr>
        <p:spPr>
          <a:xfrm>
            <a:off x="6553201" y="635636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pPr fontAlgn="base">
              <a:spcBef>
                <a:spcPct val="0"/>
              </a:spcBef>
              <a:spcAft>
                <a:spcPct val="0"/>
              </a:spcAft>
            </a:pPr>
            <a:fld id="{E9A3EC2C-3867-41F4-9B78-6DE7B55DEC5D}" type="slidenum">
              <a:rPr lang="en-US" smtClean="0">
                <a:solidFill>
                  <a:srgbClr val="444445">
                    <a:tint val="75000"/>
                  </a:srgbClr>
                </a:solidFill>
                <a:latin typeface="Arial" charset="0"/>
              </a:rPr>
              <a:pPr fontAlgn="base">
                <a:spcBef>
                  <a:spcPct val="0"/>
                </a:spcBef>
                <a:spcAft>
                  <a:spcPct val="0"/>
                </a:spcAft>
              </a:pPr>
              <a:t>‹#›</a:t>
            </a:fld>
            <a:endParaRPr lang="en-US" dirty="0">
              <a:solidFill>
                <a:srgbClr val="444445">
                  <a:tint val="75000"/>
                </a:srgbClr>
              </a:solidFill>
              <a:latin typeface="Arial" charset="0"/>
            </a:endParaRPr>
          </a:p>
        </p:txBody>
      </p:sp>
      <p:sp>
        <p:nvSpPr>
          <p:cNvPr id="6" name="Date Placeholder 5"/>
          <p:cNvSpPr>
            <a:spLocks noGrp="1"/>
          </p:cNvSpPr>
          <p:nvPr>
            <p:ph type="dt" sz="half" idx="2"/>
          </p:nvPr>
        </p:nvSpPr>
        <p:spPr>
          <a:xfrm>
            <a:off x="457200" y="635636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pPr fontAlgn="base">
              <a:spcBef>
                <a:spcPct val="0"/>
              </a:spcBef>
              <a:spcAft>
                <a:spcPct val="0"/>
              </a:spcAft>
            </a:pPr>
            <a:endParaRPr lang="en-US" dirty="0">
              <a:solidFill>
                <a:srgbClr val="444445">
                  <a:tint val="75000"/>
                </a:srgbClr>
              </a:solidFill>
              <a:latin typeface="Arial" charset="0"/>
            </a:endParaRPr>
          </a:p>
        </p:txBody>
      </p:sp>
    </p:spTree>
    <p:extLst>
      <p:ext uri="{BB962C8B-B14F-4D97-AF65-F5344CB8AC3E}">
        <p14:creationId xmlns:p14="http://schemas.microsoft.com/office/powerpoint/2010/main" val="4133330114"/>
      </p:ext>
    </p:extLst>
  </p:cSld>
  <p:clrMap bg1="lt1" tx1="dk1" bg2="lt2" tx2="dk2" accent1="accent1" accent2="accent2" accent3="accent3" accent4="accent4" accent5="accent5" accent6="accent6" hlink="hlink" folHlink="folHlink"/>
  <p:sldLayoutIdLst>
    <p:sldLayoutId id="2147483705" r:id="rId1"/>
    <p:sldLayoutId id="2147483706" r:id="rId2"/>
    <p:sldLayoutId id="2147483707" r:id="rId3"/>
    <p:sldLayoutId id="2147483708" r:id="rId4"/>
    <p:sldLayoutId id="2147483709" r:id="rId5"/>
    <p:sldLayoutId id="2147483710" r:id="rId6"/>
    <p:sldLayoutId id="2147483711" r:id="rId7"/>
    <p:sldLayoutId id="2147483712" r:id="rId8"/>
    <p:sldLayoutId id="2147483713" r:id="rId9"/>
    <p:sldLayoutId id="2147483714" r:id="rId10"/>
    <p:sldLayoutId id="2147483715" r:id="rId11"/>
    <p:sldLayoutId id="2147483716" r:id="rId12"/>
    <p:sldLayoutId id="2147483717" r:id="rId13"/>
    <p:sldLayoutId id="2147483718" r:id="rId14"/>
    <p:sldLayoutId id="2147483719" r:id="rId15"/>
    <p:sldLayoutId id="2147483720" r:id="rId16"/>
  </p:sldLayoutIdLst>
  <p:transition>
    <p:fade/>
  </p:transition>
  <p:hf hdr="0" ftr="0" dt="0"/>
  <p:txStyles>
    <p:titleStyle>
      <a:lvl1pPr algn="l" defTabSz="914363" rtl="0" eaLnBrk="1" latinLnBrk="0" hangingPunct="1">
        <a:lnSpc>
          <a:spcPct val="90000"/>
        </a:lnSpc>
        <a:spcBef>
          <a:spcPct val="0"/>
        </a:spcBef>
        <a:buNone/>
        <a:defRPr lang="en-US" sz="4800" b="0" kern="1200" cap="none" spc="-150" dirty="0" smtClean="0">
          <a:ln w="3175">
            <a:noFill/>
          </a:ln>
          <a:solidFill>
            <a:schemeClr val="accent4"/>
          </a:solidFill>
          <a:effectLst/>
          <a:latin typeface="Segoe UI" pitchFamily="34" charset="0"/>
          <a:ea typeface="+mn-ea"/>
          <a:cs typeface="Segoe UI" pitchFamily="34" charset="0"/>
        </a:defRPr>
      </a:lvl1pPr>
    </p:titleStyle>
    <p:bodyStyle>
      <a:lvl1pPr marL="457200" indent="-457200" algn="l" defTabSz="914363" rtl="0" eaLnBrk="1" latinLnBrk="0" hangingPunct="1">
        <a:lnSpc>
          <a:spcPct val="90000"/>
        </a:lnSpc>
        <a:spcBef>
          <a:spcPct val="20000"/>
        </a:spcBef>
        <a:buClr>
          <a:srgbClr val="777777"/>
        </a:buClr>
        <a:buSzPct val="130000"/>
        <a:buFont typeface="Arial" pitchFamily="34" charset="0"/>
        <a:buChar char="•"/>
        <a:defRPr sz="3200" kern="1200">
          <a:solidFill>
            <a:schemeClr val="bg1"/>
          </a:solidFill>
          <a:latin typeface="+mn-lt"/>
          <a:ea typeface="+mn-ea"/>
          <a:cs typeface="+mn-cs"/>
        </a:defRPr>
      </a:lvl1pPr>
      <a:lvl2pPr marL="854075" indent="-396875" algn="l" defTabSz="914363" rtl="0" eaLnBrk="1" latinLnBrk="0" hangingPunct="1">
        <a:lnSpc>
          <a:spcPct val="90000"/>
        </a:lnSpc>
        <a:spcBef>
          <a:spcPct val="20000"/>
        </a:spcBef>
        <a:buClr>
          <a:srgbClr val="777777"/>
        </a:buClr>
        <a:buFont typeface="Segoe" pitchFamily="34" charset="0"/>
        <a:buChar char="−"/>
        <a:defRPr sz="2800" kern="1200">
          <a:solidFill>
            <a:schemeClr val="bg1"/>
          </a:solidFill>
          <a:latin typeface="+mn-lt"/>
          <a:ea typeface="+mn-ea"/>
          <a:cs typeface="+mn-cs"/>
        </a:defRPr>
      </a:lvl2pPr>
      <a:lvl3pPr marL="1258888" indent="-404813" algn="l" defTabSz="914363" rtl="0" eaLnBrk="1" latinLnBrk="0" hangingPunct="1">
        <a:lnSpc>
          <a:spcPct val="90000"/>
        </a:lnSpc>
        <a:spcBef>
          <a:spcPct val="20000"/>
        </a:spcBef>
        <a:buClr>
          <a:srgbClr val="777777"/>
        </a:buClr>
        <a:buFont typeface="Segoe" pitchFamily="34" charset="0"/>
        <a:buChar char="−"/>
        <a:defRPr sz="2400" kern="1200">
          <a:solidFill>
            <a:schemeClr val="bg1"/>
          </a:solidFill>
          <a:latin typeface="+mn-lt"/>
          <a:ea typeface="+mn-ea"/>
          <a:cs typeface="+mn-cs"/>
        </a:defRPr>
      </a:lvl3pPr>
      <a:lvl4pPr marL="1604963" indent="-346075" algn="l" defTabSz="914363" rtl="0" eaLnBrk="1" latinLnBrk="0" hangingPunct="1">
        <a:lnSpc>
          <a:spcPct val="90000"/>
        </a:lnSpc>
        <a:spcBef>
          <a:spcPct val="20000"/>
        </a:spcBef>
        <a:buClr>
          <a:srgbClr val="777777"/>
        </a:buClr>
        <a:buFont typeface="Segoe" pitchFamily="34" charset="0"/>
        <a:buChar char="−"/>
        <a:defRPr sz="2400" kern="1200">
          <a:solidFill>
            <a:schemeClr val="bg1"/>
          </a:solidFill>
          <a:latin typeface="+mn-lt"/>
          <a:ea typeface="+mn-ea"/>
          <a:cs typeface="+mn-cs"/>
        </a:defRPr>
      </a:lvl4pPr>
      <a:lvl5pPr marL="1941513" indent="-336550" algn="l" defTabSz="914363" rtl="0" eaLnBrk="1" latinLnBrk="0" hangingPunct="1">
        <a:lnSpc>
          <a:spcPct val="90000"/>
        </a:lnSpc>
        <a:spcBef>
          <a:spcPct val="20000"/>
        </a:spcBef>
        <a:buClr>
          <a:srgbClr val="777777"/>
        </a:buClr>
        <a:buFont typeface="Segoe" pitchFamily="34" charset="0"/>
        <a:buChar char="−"/>
        <a:defRPr sz="2400" kern="1200">
          <a:solidFill>
            <a:schemeClr val="bg1"/>
          </a:solidFill>
          <a:latin typeface="+mn-lt"/>
          <a:ea typeface="+mn-ea"/>
          <a:cs typeface="+mn-cs"/>
        </a:defRPr>
      </a:lvl5pPr>
      <a:lvl6pPr marL="2514499"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681"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8863"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045"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363" rtl="0" eaLnBrk="1" latinLnBrk="0" hangingPunct="1">
        <a:defRPr sz="1800" kern="1200">
          <a:solidFill>
            <a:schemeClr val="tx1"/>
          </a:solidFill>
          <a:latin typeface="+mn-lt"/>
          <a:ea typeface="+mn-ea"/>
          <a:cs typeface="+mn-cs"/>
        </a:defRPr>
      </a:lvl1pPr>
      <a:lvl2pPr marL="457182" algn="l" defTabSz="914363" rtl="0" eaLnBrk="1" latinLnBrk="0" hangingPunct="1">
        <a:defRPr sz="1800" kern="1200">
          <a:solidFill>
            <a:schemeClr val="tx1"/>
          </a:solidFill>
          <a:latin typeface="+mn-lt"/>
          <a:ea typeface="+mn-ea"/>
          <a:cs typeface="+mn-cs"/>
        </a:defRPr>
      </a:lvl2pPr>
      <a:lvl3pPr marL="914363" algn="l" defTabSz="914363" rtl="0" eaLnBrk="1" latinLnBrk="0" hangingPunct="1">
        <a:defRPr sz="1800" kern="1200">
          <a:solidFill>
            <a:schemeClr val="tx1"/>
          </a:solidFill>
          <a:latin typeface="+mn-lt"/>
          <a:ea typeface="+mn-ea"/>
          <a:cs typeface="+mn-cs"/>
        </a:defRPr>
      </a:lvl3pPr>
      <a:lvl4pPr marL="1371545" algn="l" defTabSz="914363" rtl="0" eaLnBrk="1" latinLnBrk="0" hangingPunct="1">
        <a:defRPr sz="1800" kern="1200">
          <a:solidFill>
            <a:schemeClr val="tx1"/>
          </a:solidFill>
          <a:latin typeface="+mn-lt"/>
          <a:ea typeface="+mn-ea"/>
          <a:cs typeface="+mn-cs"/>
        </a:defRPr>
      </a:lvl4pPr>
      <a:lvl5pPr marL="1828727" algn="l" defTabSz="914363" rtl="0" eaLnBrk="1" latinLnBrk="0" hangingPunct="1">
        <a:defRPr sz="1800" kern="1200">
          <a:solidFill>
            <a:schemeClr val="tx1"/>
          </a:solidFill>
          <a:latin typeface="+mn-lt"/>
          <a:ea typeface="+mn-ea"/>
          <a:cs typeface="+mn-cs"/>
        </a:defRPr>
      </a:lvl5pPr>
      <a:lvl6pPr marL="2285909" algn="l" defTabSz="914363" rtl="0" eaLnBrk="1" latinLnBrk="0" hangingPunct="1">
        <a:defRPr sz="1800" kern="1200">
          <a:solidFill>
            <a:schemeClr val="tx1"/>
          </a:solidFill>
          <a:latin typeface="+mn-lt"/>
          <a:ea typeface="+mn-ea"/>
          <a:cs typeface="+mn-cs"/>
        </a:defRPr>
      </a:lvl6pPr>
      <a:lvl7pPr marL="2743090" algn="l" defTabSz="914363" rtl="0" eaLnBrk="1" latinLnBrk="0" hangingPunct="1">
        <a:defRPr sz="1800" kern="1200">
          <a:solidFill>
            <a:schemeClr val="tx1"/>
          </a:solidFill>
          <a:latin typeface="+mn-lt"/>
          <a:ea typeface="+mn-ea"/>
          <a:cs typeface="+mn-cs"/>
        </a:defRPr>
      </a:lvl7pPr>
      <a:lvl8pPr marL="3200272" algn="l" defTabSz="914363" rtl="0" eaLnBrk="1" latinLnBrk="0" hangingPunct="1">
        <a:defRPr sz="1800" kern="1200">
          <a:solidFill>
            <a:schemeClr val="tx1"/>
          </a:solidFill>
          <a:latin typeface="+mn-lt"/>
          <a:ea typeface="+mn-ea"/>
          <a:cs typeface="+mn-cs"/>
        </a:defRPr>
      </a:lvl8pPr>
      <a:lvl9pPr marL="3657454" algn="l" defTabSz="914363"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8" cstate="screen">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381000" y="230198"/>
            <a:ext cx="8382000" cy="664797"/>
          </a:xfrm>
          <a:prstGeom prst="rect">
            <a:avLst/>
          </a:prstGeom>
        </p:spPr>
        <p:txBody>
          <a:bodyPr vert="horz" wrap="square" lIns="0" tIns="0" rIns="0" bIns="0" rtlCol="0" anchor="t">
            <a:spAutoFit/>
          </a:bodyPr>
          <a:lstStyle/>
          <a:p>
            <a:r>
              <a:rPr lang="en-US" dirty="0" smtClean="0"/>
              <a:t>Click to edit Master title style</a:t>
            </a:r>
            <a:endParaRPr lang="en-US" dirty="0"/>
          </a:p>
        </p:txBody>
      </p:sp>
      <p:sp>
        <p:nvSpPr>
          <p:cNvPr id="3" name="Text Placeholder 2"/>
          <p:cNvSpPr>
            <a:spLocks noGrp="1"/>
          </p:cNvSpPr>
          <p:nvPr>
            <p:ph type="body" idx="1"/>
          </p:nvPr>
        </p:nvSpPr>
        <p:spPr>
          <a:xfrm>
            <a:off x="381000" y="1412885"/>
            <a:ext cx="8382000" cy="2135969"/>
          </a:xfrm>
          <a:prstGeom prst="rect">
            <a:avLst/>
          </a:prstGeom>
        </p:spPr>
        <p:txBody>
          <a:bodyPr vert="horz" lIns="0" tIns="0" rIns="0" bIns="0" rtlCol="0">
            <a:spAutoFit/>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Footer Placeholder 3"/>
          <p:cNvSpPr>
            <a:spLocks noGrp="1"/>
          </p:cNvSpPr>
          <p:nvPr>
            <p:ph type="ftr" sz="quarter" idx="3"/>
          </p:nvPr>
        </p:nvSpPr>
        <p:spPr>
          <a:xfrm>
            <a:off x="3124200" y="635636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pPr fontAlgn="base">
              <a:spcBef>
                <a:spcPct val="0"/>
              </a:spcBef>
              <a:spcAft>
                <a:spcPct val="0"/>
              </a:spcAft>
            </a:pPr>
            <a:endParaRPr lang="en-US" dirty="0">
              <a:solidFill>
                <a:srgbClr val="444445">
                  <a:tint val="75000"/>
                </a:srgbClr>
              </a:solidFill>
              <a:latin typeface="Arial" charset="0"/>
            </a:endParaRPr>
          </a:p>
        </p:txBody>
      </p:sp>
      <p:sp>
        <p:nvSpPr>
          <p:cNvPr id="5" name="Slide Number Placeholder 4"/>
          <p:cNvSpPr>
            <a:spLocks noGrp="1"/>
          </p:cNvSpPr>
          <p:nvPr>
            <p:ph type="sldNum" sz="quarter" idx="4"/>
          </p:nvPr>
        </p:nvSpPr>
        <p:spPr>
          <a:xfrm>
            <a:off x="6553201" y="635636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pPr fontAlgn="base">
              <a:spcBef>
                <a:spcPct val="0"/>
              </a:spcBef>
              <a:spcAft>
                <a:spcPct val="0"/>
              </a:spcAft>
            </a:pPr>
            <a:fld id="{E9A3EC2C-3867-41F4-9B78-6DE7B55DEC5D}" type="slidenum">
              <a:rPr lang="en-US" smtClean="0">
                <a:solidFill>
                  <a:srgbClr val="444445">
                    <a:tint val="75000"/>
                  </a:srgbClr>
                </a:solidFill>
                <a:latin typeface="Arial" charset="0"/>
              </a:rPr>
              <a:pPr fontAlgn="base">
                <a:spcBef>
                  <a:spcPct val="0"/>
                </a:spcBef>
                <a:spcAft>
                  <a:spcPct val="0"/>
                </a:spcAft>
              </a:pPr>
              <a:t>‹#›</a:t>
            </a:fld>
            <a:endParaRPr lang="en-US" dirty="0">
              <a:solidFill>
                <a:srgbClr val="444445">
                  <a:tint val="75000"/>
                </a:srgbClr>
              </a:solidFill>
              <a:latin typeface="Arial" charset="0"/>
            </a:endParaRPr>
          </a:p>
        </p:txBody>
      </p:sp>
      <p:sp>
        <p:nvSpPr>
          <p:cNvPr id="6" name="Date Placeholder 5"/>
          <p:cNvSpPr>
            <a:spLocks noGrp="1"/>
          </p:cNvSpPr>
          <p:nvPr>
            <p:ph type="dt" sz="half" idx="2"/>
          </p:nvPr>
        </p:nvSpPr>
        <p:spPr>
          <a:xfrm>
            <a:off x="457200" y="635636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pPr fontAlgn="base">
              <a:spcBef>
                <a:spcPct val="0"/>
              </a:spcBef>
              <a:spcAft>
                <a:spcPct val="0"/>
              </a:spcAft>
            </a:pPr>
            <a:endParaRPr lang="en-US" dirty="0">
              <a:solidFill>
                <a:srgbClr val="444445">
                  <a:tint val="75000"/>
                </a:srgbClr>
              </a:solidFill>
              <a:latin typeface="Arial" charset="0"/>
            </a:endParaRPr>
          </a:p>
        </p:txBody>
      </p:sp>
    </p:spTree>
    <p:extLst>
      <p:ext uri="{BB962C8B-B14F-4D97-AF65-F5344CB8AC3E}">
        <p14:creationId xmlns:p14="http://schemas.microsoft.com/office/powerpoint/2010/main" val="1208916913"/>
      </p:ext>
    </p:extLst>
  </p:cSld>
  <p:clrMap bg1="lt1" tx1="dk1" bg2="lt2" tx2="dk2" accent1="accent1" accent2="accent2" accent3="accent3" accent4="accent4" accent5="accent5" accent6="accent6" hlink="hlink" folHlink="folHlink"/>
  <p:sldLayoutIdLst>
    <p:sldLayoutId id="2147483722" r:id="rId1"/>
    <p:sldLayoutId id="2147483723" r:id="rId2"/>
    <p:sldLayoutId id="2147483724" r:id="rId3"/>
    <p:sldLayoutId id="2147483725" r:id="rId4"/>
    <p:sldLayoutId id="2147483726" r:id="rId5"/>
    <p:sldLayoutId id="2147483727" r:id="rId6"/>
    <p:sldLayoutId id="2147483728" r:id="rId7"/>
    <p:sldLayoutId id="2147483729" r:id="rId8"/>
    <p:sldLayoutId id="2147483730" r:id="rId9"/>
    <p:sldLayoutId id="2147483731" r:id="rId10"/>
    <p:sldLayoutId id="2147483732" r:id="rId11"/>
    <p:sldLayoutId id="2147483733" r:id="rId12"/>
    <p:sldLayoutId id="2147483734" r:id="rId13"/>
    <p:sldLayoutId id="2147483735" r:id="rId14"/>
    <p:sldLayoutId id="2147483736" r:id="rId15"/>
    <p:sldLayoutId id="2147483737" r:id="rId16"/>
  </p:sldLayoutIdLst>
  <p:transition>
    <p:fade/>
  </p:transition>
  <p:hf hdr="0" ftr="0" dt="0"/>
  <p:txStyles>
    <p:titleStyle>
      <a:lvl1pPr algn="l" defTabSz="914363" rtl="0" eaLnBrk="1" latinLnBrk="0" hangingPunct="1">
        <a:lnSpc>
          <a:spcPct val="90000"/>
        </a:lnSpc>
        <a:spcBef>
          <a:spcPct val="0"/>
        </a:spcBef>
        <a:buNone/>
        <a:defRPr lang="en-US" sz="4800" b="0" kern="1200" cap="none" spc="-150" dirty="0" smtClean="0">
          <a:ln w="3175">
            <a:noFill/>
          </a:ln>
          <a:solidFill>
            <a:schemeClr val="accent4"/>
          </a:solidFill>
          <a:effectLst/>
          <a:latin typeface="Segoe UI" pitchFamily="34" charset="0"/>
          <a:ea typeface="+mn-ea"/>
          <a:cs typeface="Segoe UI" pitchFamily="34" charset="0"/>
        </a:defRPr>
      </a:lvl1pPr>
    </p:titleStyle>
    <p:bodyStyle>
      <a:lvl1pPr marL="457200" indent="-457200" algn="l" defTabSz="914363" rtl="0" eaLnBrk="1" latinLnBrk="0" hangingPunct="1">
        <a:lnSpc>
          <a:spcPct val="90000"/>
        </a:lnSpc>
        <a:spcBef>
          <a:spcPct val="20000"/>
        </a:spcBef>
        <a:buClr>
          <a:srgbClr val="777777"/>
        </a:buClr>
        <a:buSzPct val="130000"/>
        <a:buFont typeface="Arial" pitchFamily="34" charset="0"/>
        <a:buChar char="•"/>
        <a:defRPr sz="3200" kern="1200">
          <a:solidFill>
            <a:schemeClr val="bg1"/>
          </a:solidFill>
          <a:latin typeface="+mn-lt"/>
          <a:ea typeface="+mn-ea"/>
          <a:cs typeface="+mn-cs"/>
        </a:defRPr>
      </a:lvl1pPr>
      <a:lvl2pPr marL="854075" indent="-396875" algn="l" defTabSz="914363" rtl="0" eaLnBrk="1" latinLnBrk="0" hangingPunct="1">
        <a:lnSpc>
          <a:spcPct val="90000"/>
        </a:lnSpc>
        <a:spcBef>
          <a:spcPct val="20000"/>
        </a:spcBef>
        <a:buClr>
          <a:srgbClr val="777777"/>
        </a:buClr>
        <a:buFont typeface="Segoe" pitchFamily="34" charset="0"/>
        <a:buChar char="−"/>
        <a:defRPr sz="2800" kern="1200">
          <a:solidFill>
            <a:schemeClr val="bg1"/>
          </a:solidFill>
          <a:latin typeface="+mn-lt"/>
          <a:ea typeface="+mn-ea"/>
          <a:cs typeface="+mn-cs"/>
        </a:defRPr>
      </a:lvl2pPr>
      <a:lvl3pPr marL="1258888" indent="-404813" algn="l" defTabSz="914363" rtl="0" eaLnBrk="1" latinLnBrk="0" hangingPunct="1">
        <a:lnSpc>
          <a:spcPct val="90000"/>
        </a:lnSpc>
        <a:spcBef>
          <a:spcPct val="20000"/>
        </a:spcBef>
        <a:buClr>
          <a:srgbClr val="777777"/>
        </a:buClr>
        <a:buFont typeface="Segoe" pitchFamily="34" charset="0"/>
        <a:buChar char="−"/>
        <a:defRPr sz="2400" kern="1200">
          <a:solidFill>
            <a:schemeClr val="bg1"/>
          </a:solidFill>
          <a:latin typeface="+mn-lt"/>
          <a:ea typeface="+mn-ea"/>
          <a:cs typeface="+mn-cs"/>
        </a:defRPr>
      </a:lvl3pPr>
      <a:lvl4pPr marL="1604963" indent="-346075" algn="l" defTabSz="914363" rtl="0" eaLnBrk="1" latinLnBrk="0" hangingPunct="1">
        <a:lnSpc>
          <a:spcPct val="90000"/>
        </a:lnSpc>
        <a:spcBef>
          <a:spcPct val="20000"/>
        </a:spcBef>
        <a:buClr>
          <a:srgbClr val="777777"/>
        </a:buClr>
        <a:buFont typeface="Segoe" pitchFamily="34" charset="0"/>
        <a:buChar char="−"/>
        <a:defRPr sz="2400" kern="1200">
          <a:solidFill>
            <a:schemeClr val="bg1"/>
          </a:solidFill>
          <a:latin typeface="+mn-lt"/>
          <a:ea typeface="+mn-ea"/>
          <a:cs typeface="+mn-cs"/>
        </a:defRPr>
      </a:lvl4pPr>
      <a:lvl5pPr marL="1941513" indent="-336550" algn="l" defTabSz="914363" rtl="0" eaLnBrk="1" latinLnBrk="0" hangingPunct="1">
        <a:lnSpc>
          <a:spcPct val="90000"/>
        </a:lnSpc>
        <a:spcBef>
          <a:spcPct val="20000"/>
        </a:spcBef>
        <a:buClr>
          <a:srgbClr val="777777"/>
        </a:buClr>
        <a:buFont typeface="Segoe" pitchFamily="34" charset="0"/>
        <a:buChar char="−"/>
        <a:defRPr sz="2400" kern="1200">
          <a:solidFill>
            <a:schemeClr val="bg1"/>
          </a:solidFill>
          <a:latin typeface="+mn-lt"/>
          <a:ea typeface="+mn-ea"/>
          <a:cs typeface="+mn-cs"/>
        </a:defRPr>
      </a:lvl5pPr>
      <a:lvl6pPr marL="2514499"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681"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8863"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045"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363" rtl="0" eaLnBrk="1" latinLnBrk="0" hangingPunct="1">
        <a:defRPr sz="1800" kern="1200">
          <a:solidFill>
            <a:schemeClr val="tx1"/>
          </a:solidFill>
          <a:latin typeface="+mn-lt"/>
          <a:ea typeface="+mn-ea"/>
          <a:cs typeface="+mn-cs"/>
        </a:defRPr>
      </a:lvl1pPr>
      <a:lvl2pPr marL="457182" algn="l" defTabSz="914363" rtl="0" eaLnBrk="1" latinLnBrk="0" hangingPunct="1">
        <a:defRPr sz="1800" kern="1200">
          <a:solidFill>
            <a:schemeClr val="tx1"/>
          </a:solidFill>
          <a:latin typeface="+mn-lt"/>
          <a:ea typeface="+mn-ea"/>
          <a:cs typeface="+mn-cs"/>
        </a:defRPr>
      </a:lvl2pPr>
      <a:lvl3pPr marL="914363" algn="l" defTabSz="914363" rtl="0" eaLnBrk="1" latinLnBrk="0" hangingPunct="1">
        <a:defRPr sz="1800" kern="1200">
          <a:solidFill>
            <a:schemeClr val="tx1"/>
          </a:solidFill>
          <a:latin typeface="+mn-lt"/>
          <a:ea typeface="+mn-ea"/>
          <a:cs typeface="+mn-cs"/>
        </a:defRPr>
      </a:lvl3pPr>
      <a:lvl4pPr marL="1371545" algn="l" defTabSz="914363" rtl="0" eaLnBrk="1" latinLnBrk="0" hangingPunct="1">
        <a:defRPr sz="1800" kern="1200">
          <a:solidFill>
            <a:schemeClr val="tx1"/>
          </a:solidFill>
          <a:latin typeface="+mn-lt"/>
          <a:ea typeface="+mn-ea"/>
          <a:cs typeface="+mn-cs"/>
        </a:defRPr>
      </a:lvl4pPr>
      <a:lvl5pPr marL="1828727" algn="l" defTabSz="914363" rtl="0" eaLnBrk="1" latinLnBrk="0" hangingPunct="1">
        <a:defRPr sz="1800" kern="1200">
          <a:solidFill>
            <a:schemeClr val="tx1"/>
          </a:solidFill>
          <a:latin typeface="+mn-lt"/>
          <a:ea typeface="+mn-ea"/>
          <a:cs typeface="+mn-cs"/>
        </a:defRPr>
      </a:lvl5pPr>
      <a:lvl6pPr marL="2285909" algn="l" defTabSz="914363" rtl="0" eaLnBrk="1" latinLnBrk="0" hangingPunct="1">
        <a:defRPr sz="1800" kern="1200">
          <a:solidFill>
            <a:schemeClr val="tx1"/>
          </a:solidFill>
          <a:latin typeface="+mn-lt"/>
          <a:ea typeface="+mn-ea"/>
          <a:cs typeface="+mn-cs"/>
        </a:defRPr>
      </a:lvl6pPr>
      <a:lvl7pPr marL="2743090" algn="l" defTabSz="914363" rtl="0" eaLnBrk="1" latinLnBrk="0" hangingPunct="1">
        <a:defRPr sz="1800" kern="1200">
          <a:solidFill>
            <a:schemeClr val="tx1"/>
          </a:solidFill>
          <a:latin typeface="+mn-lt"/>
          <a:ea typeface="+mn-ea"/>
          <a:cs typeface="+mn-cs"/>
        </a:defRPr>
      </a:lvl7pPr>
      <a:lvl8pPr marL="3200272" algn="l" defTabSz="914363" rtl="0" eaLnBrk="1" latinLnBrk="0" hangingPunct="1">
        <a:defRPr sz="1800" kern="1200">
          <a:solidFill>
            <a:schemeClr val="tx1"/>
          </a:solidFill>
          <a:latin typeface="+mn-lt"/>
          <a:ea typeface="+mn-ea"/>
          <a:cs typeface="+mn-cs"/>
        </a:defRPr>
      </a:lvl8pPr>
      <a:lvl9pPr marL="3657454" algn="l" defTabSz="914363"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8" cstate="screen">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381000" y="230198"/>
            <a:ext cx="8382000" cy="664797"/>
          </a:xfrm>
          <a:prstGeom prst="rect">
            <a:avLst/>
          </a:prstGeom>
        </p:spPr>
        <p:txBody>
          <a:bodyPr vert="horz" wrap="square" lIns="0" tIns="0" rIns="0" bIns="0" rtlCol="0" anchor="t">
            <a:spAutoFit/>
          </a:bodyPr>
          <a:lstStyle/>
          <a:p>
            <a:r>
              <a:rPr lang="en-US" dirty="0" smtClean="0"/>
              <a:t>Click to edit Master title style</a:t>
            </a:r>
            <a:endParaRPr lang="en-US" dirty="0"/>
          </a:p>
        </p:txBody>
      </p:sp>
      <p:sp>
        <p:nvSpPr>
          <p:cNvPr id="3" name="Text Placeholder 2"/>
          <p:cNvSpPr>
            <a:spLocks noGrp="1"/>
          </p:cNvSpPr>
          <p:nvPr>
            <p:ph type="body" idx="1"/>
          </p:nvPr>
        </p:nvSpPr>
        <p:spPr>
          <a:xfrm>
            <a:off x="381000" y="1412885"/>
            <a:ext cx="8382000" cy="2135969"/>
          </a:xfrm>
          <a:prstGeom prst="rect">
            <a:avLst/>
          </a:prstGeom>
        </p:spPr>
        <p:txBody>
          <a:bodyPr vert="horz" lIns="0" tIns="0" rIns="0" bIns="0" rtlCol="0">
            <a:spAutoFit/>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Footer Placeholder 3"/>
          <p:cNvSpPr>
            <a:spLocks noGrp="1"/>
          </p:cNvSpPr>
          <p:nvPr>
            <p:ph type="ftr" sz="quarter" idx="3"/>
          </p:nvPr>
        </p:nvSpPr>
        <p:spPr>
          <a:xfrm>
            <a:off x="3124200" y="635636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pPr fontAlgn="base">
              <a:spcBef>
                <a:spcPct val="0"/>
              </a:spcBef>
              <a:spcAft>
                <a:spcPct val="0"/>
              </a:spcAft>
            </a:pPr>
            <a:endParaRPr lang="en-US" dirty="0">
              <a:solidFill>
                <a:srgbClr val="444445">
                  <a:tint val="75000"/>
                </a:srgbClr>
              </a:solidFill>
              <a:latin typeface="Arial" charset="0"/>
            </a:endParaRPr>
          </a:p>
        </p:txBody>
      </p:sp>
      <p:sp>
        <p:nvSpPr>
          <p:cNvPr id="5" name="Slide Number Placeholder 4"/>
          <p:cNvSpPr>
            <a:spLocks noGrp="1"/>
          </p:cNvSpPr>
          <p:nvPr>
            <p:ph type="sldNum" sz="quarter" idx="4"/>
          </p:nvPr>
        </p:nvSpPr>
        <p:spPr>
          <a:xfrm>
            <a:off x="6553201" y="635636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pPr fontAlgn="base">
              <a:spcBef>
                <a:spcPct val="0"/>
              </a:spcBef>
              <a:spcAft>
                <a:spcPct val="0"/>
              </a:spcAft>
            </a:pPr>
            <a:fld id="{E9A3EC2C-3867-41F4-9B78-6DE7B55DEC5D}" type="slidenum">
              <a:rPr lang="en-US" smtClean="0">
                <a:solidFill>
                  <a:srgbClr val="444445">
                    <a:tint val="75000"/>
                  </a:srgbClr>
                </a:solidFill>
                <a:latin typeface="Arial" charset="0"/>
              </a:rPr>
              <a:pPr fontAlgn="base">
                <a:spcBef>
                  <a:spcPct val="0"/>
                </a:spcBef>
                <a:spcAft>
                  <a:spcPct val="0"/>
                </a:spcAft>
              </a:pPr>
              <a:t>‹#›</a:t>
            </a:fld>
            <a:endParaRPr lang="en-US" dirty="0">
              <a:solidFill>
                <a:srgbClr val="444445">
                  <a:tint val="75000"/>
                </a:srgbClr>
              </a:solidFill>
              <a:latin typeface="Arial" charset="0"/>
            </a:endParaRPr>
          </a:p>
        </p:txBody>
      </p:sp>
      <p:sp>
        <p:nvSpPr>
          <p:cNvPr id="6" name="Date Placeholder 5"/>
          <p:cNvSpPr>
            <a:spLocks noGrp="1"/>
          </p:cNvSpPr>
          <p:nvPr>
            <p:ph type="dt" sz="half" idx="2"/>
          </p:nvPr>
        </p:nvSpPr>
        <p:spPr>
          <a:xfrm>
            <a:off x="457200" y="635636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pPr fontAlgn="base">
              <a:spcBef>
                <a:spcPct val="0"/>
              </a:spcBef>
              <a:spcAft>
                <a:spcPct val="0"/>
              </a:spcAft>
            </a:pPr>
            <a:endParaRPr lang="en-US" dirty="0">
              <a:solidFill>
                <a:srgbClr val="444445">
                  <a:tint val="75000"/>
                </a:srgbClr>
              </a:solidFill>
              <a:latin typeface="Arial" charset="0"/>
            </a:endParaRPr>
          </a:p>
        </p:txBody>
      </p:sp>
    </p:spTree>
    <p:extLst>
      <p:ext uri="{BB962C8B-B14F-4D97-AF65-F5344CB8AC3E}">
        <p14:creationId xmlns:p14="http://schemas.microsoft.com/office/powerpoint/2010/main" val="4126921638"/>
      </p:ext>
    </p:extLst>
  </p:cSld>
  <p:clrMap bg1="lt1" tx1="dk1" bg2="lt2" tx2="dk2" accent1="accent1" accent2="accent2" accent3="accent3" accent4="accent4" accent5="accent5" accent6="accent6" hlink="hlink" folHlink="folHlink"/>
  <p:sldLayoutIdLst>
    <p:sldLayoutId id="2147483739" r:id="rId1"/>
    <p:sldLayoutId id="2147483740" r:id="rId2"/>
    <p:sldLayoutId id="2147483741" r:id="rId3"/>
    <p:sldLayoutId id="2147483742" r:id="rId4"/>
    <p:sldLayoutId id="2147483743" r:id="rId5"/>
    <p:sldLayoutId id="2147483744" r:id="rId6"/>
    <p:sldLayoutId id="2147483745" r:id="rId7"/>
    <p:sldLayoutId id="2147483746" r:id="rId8"/>
    <p:sldLayoutId id="2147483747" r:id="rId9"/>
    <p:sldLayoutId id="2147483748" r:id="rId10"/>
    <p:sldLayoutId id="2147483749" r:id="rId11"/>
    <p:sldLayoutId id="2147483750" r:id="rId12"/>
    <p:sldLayoutId id="2147483751" r:id="rId13"/>
    <p:sldLayoutId id="2147483752" r:id="rId14"/>
    <p:sldLayoutId id="2147483753" r:id="rId15"/>
    <p:sldLayoutId id="2147483754" r:id="rId16"/>
  </p:sldLayoutIdLst>
  <p:transition>
    <p:fade/>
  </p:transition>
  <p:hf hdr="0" ftr="0" dt="0"/>
  <p:txStyles>
    <p:titleStyle>
      <a:lvl1pPr algn="l" defTabSz="914363" rtl="0" eaLnBrk="1" latinLnBrk="0" hangingPunct="1">
        <a:lnSpc>
          <a:spcPct val="90000"/>
        </a:lnSpc>
        <a:spcBef>
          <a:spcPct val="0"/>
        </a:spcBef>
        <a:buNone/>
        <a:defRPr lang="en-US" sz="4800" b="0" kern="1200" cap="none" spc="-150" dirty="0" smtClean="0">
          <a:ln w="3175">
            <a:noFill/>
          </a:ln>
          <a:solidFill>
            <a:schemeClr val="accent4"/>
          </a:solidFill>
          <a:effectLst/>
          <a:latin typeface="Segoe UI" pitchFamily="34" charset="0"/>
          <a:ea typeface="+mn-ea"/>
          <a:cs typeface="Segoe UI" pitchFamily="34" charset="0"/>
        </a:defRPr>
      </a:lvl1pPr>
    </p:titleStyle>
    <p:bodyStyle>
      <a:lvl1pPr marL="457200" indent="-457200" algn="l" defTabSz="914363" rtl="0" eaLnBrk="1" latinLnBrk="0" hangingPunct="1">
        <a:lnSpc>
          <a:spcPct val="90000"/>
        </a:lnSpc>
        <a:spcBef>
          <a:spcPct val="20000"/>
        </a:spcBef>
        <a:buClr>
          <a:srgbClr val="777777"/>
        </a:buClr>
        <a:buSzPct val="130000"/>
        <a:buFont typeface="Arial" pitchFamily="34" charset="0"/>
        <a:buChar char="•"/>
        <a:defRPr sz="3200" kern="1200">
          <a:solidFill>
            <a:schemeClr val="bg1"/>
          </a:solidFill>
          <a:latin typeface="+mn-lt"/>
          <a:ea typeface="+mn-ea"/>
          <a:cs typeface="+mn-cs"/>
        </a:defRPr>
      </a:lvl1pPr>
      <a:lvl2pPr marL="854075" indent="-396875" algn="l" defTabSz="914363" rtl="0" eaLnBrk="1" latinLnBrk="0" hangingPunct="1">
        <a:lnSpc>
          <a:spcPct val="90000"/>
        </a:lnSpc>
        <a:spcBef>
          <a:spcPct val="20000"/>
        </a:spcBef>
        <a:buClr>
          <a:srgbClr val="777777"/>
        </a:buClr>
        <a:buFont typeface="Segoe" pitchFamily="34" charset="0"/>
        <a:buChar char="−"/>
        <a:defRPr sz="2800" kern="1200">
          <a:solidFill>
            <a:schemeClr val="bg1"/>
          </a:solidFill>
          <a:latin typeface="+mn-lt"/>
          <a:ea typeface="+mn-ea"/>
          <a:cs typeface="+mn-cs"/>
        </a:defRPr>
      </a:lvl2pPr>
      <a:lvl3pPr marL="1258888" indent="-404813" algn="l" defTabSz="914363" rtl="0" eaLnBrk="1" latinLnBrk="0" hangingPunct="1">
        <a:lnSpc>
          <a:spcPct val="90000"/>
        </a:lnSpc>
        <a:spcBef>
          <a:spcPct val="20000"/>
        </a:spcBef>
        <a:buClr>
          <a:srgbClr val="777777"/>
        </a:buClr>
        <a:buFont typeface="Segoe" pitchFamily="34" charset="0"/>
        <a:buChar char="−"/>
        <a:defRPr sz="2400" kern="1200">
          <a:solidFill>
            <a:schemeClr val="bg1"/>
          </a:solidFill>
          <a:latin typeface="+mn-lt"/>
          <a:ea typeface="+mn-ea"/>
          <a:cs typeface="+mn-cs"/>
        </a:defRPr>
      </a:lvl3pPr>
      <a:lvl4pPr marL="1604963" indent="-346075" algn="l" defTabSz="914363" rtl="0" eaLnBrk="1" latinLnBrk="0" hangingPunct="1">
        <a:lnSpc>
          <a:spcPct val="90000"/>
        </a:lnSpc>
        <a:spcBef>
          <a:spcPct val="20000"/>
        </a:spcBef>
        <a:buClr>
          <a:srgbClr val="777777"/>
        </a:buClr>
        <a:buFont typeface="Segoe" pitchFamily="34" charset="0"/>
        <a:buChar char="−"/>
        <a:defRPr sz="2400" kern="1200">
          <a:solidFill>
            <a:schemeClr val="bg1"/>
          </a:solidFill>
          <a:latin typeface="+mn-lt"/>
          <a:ea typeface="+mn-ea"/>
          <a:cs typeface="+mn-cs"/>
        </a:defRPr>
      </a:lvl4pPr>
      <a:lvl5pPr marL="1941513" indent="-336550" algn="l" defTabSz="914363" rtl="0" eaLnBrk="1" latinLnBrk="0" hangingPunct="1">
        <a:lnSpc>
          <a:spcPct val="90000"/>
        </a:lnSpc>
        <a:spcBef>
          <a:spcPct val="20000"/>
        </a:spcBef>
        <a:buClr>
          <a:srgbClr val="777777"/>
        </a:buClr>
        <a:buFont typeface="Segoe" pitchFamily="34" charset="0"/>
        <a:buChar char="−"/>
        <a:defRPr sz="2400" kern="1200">
          <a:solidFill>
            <a:schemeClr val="bg1"/>
          </a:solidFill>
          <a:latin typeface="+mn-lt"/>
          <a:ea typeface="+mn-ea"/>
          <a:cs typeface="+mn-cs"/>
        </a:defRPr>
      </a:lvl5pPr>
      <a:lvl6pPr marL="2514499"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681"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8863"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045"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363" rtl="0" eaLnBrk="1" latinLnBrk="0" hangingPunct="1">
        <a:defRPr sz="1800" kern="1200">
          <a:solidFill>
            <a:schemeClr val="tx1"/>
          </a:solidFill>
          <a:latin typeface="+mn-lt"/>
          <a:ea typeface="+mn-ea"/>
          <a:cs typeface="+mn-cs"/>
        </a:defRPr>
      </a:lvl1pPr>
      <a:lvl2pPr marL="457182" algn="l" defTabSz="914363" rtl="0" eaLnBrk="1" latinLnBrk="0" hangingPunct="1">
        <a:defRPr sz="1800" kern="1200">
          <a:solidFill>
            <a:schemeClr val="tx1"/>
          </a:solidFill>
          <a:latin typeface="+mn-lt"/>
          <a:ea typeface="+mn-ea"/>
          <a:cs typeface="+mn-cs"/>
        </a:defRPr>
      </a:lvl2pPr>
      <a:lvl3pPr marL="914363" algn="l" defTabSz="914363" rtl="0" eaLnBrk="1" latinLnBrk="0" hangingPunct="1">
        <a:defRPr sz="1800" kern="1200">
          <a:solidFill>
            <a:schemeClr val="tx1"/>
          </a:solidFill>
          <a:latin typeface="+mn-lt"/>
          <a:ea typeface="+mn-ea"/>
          <a:cs typeface="+mn-cs"/>
        </a:defRPr>
      </a:lvl3pPr>
      <a:lvl4pPr marL="1371545" algn="l" defTabSz="914363" rtl="0" eaLnBrk="1" latinLnBrk="0" hangingPunct="1">
        <a:defRPr sz="1800" kern="1200">
          <a:solidFill>
            <a:schemeClr val="tx1"/>
          </a:solidFill>
          <a:latin typeface="+mn-lt"/>
          <a:ea typeface="+mn-ea"/>
          <a:cs typeface="+mn-cs"/>
        </a:defRPr>
      </a:lvl4pPr>
      <a:lvl5pPr marL="1828727" algn="l" defTabSz="914363" rtl="0" eaLnBrk="1" latinLnBrk="0" hangingPunct="1">
        <a:defRPr sz="1800" kern="1200">
          <a:solidFill>
            <a:schemeClr val="tx1"/>
          </a:solidFill>
          <a:latin typeface="+mn-lt"/>
          <a:ea typeface="+mn-ea"/>
          <a:cs typeface="+mn-cs"/>
        </a:defRPr>
      </a:lvl5pPr>
      <a:lvl6pPr marL="2285909" algn="l" defTabSz="914363" rtl="0" eaLnBrk="1" latinLnBrk="0" hangingPunct="1">
        <a:defRPr sz="1800" kern="1200">
          <a:solidFill>
            <a:schemeClr val="tx1"/>
          </a:solidFill>
          <a:latin typeface="+mn-lt"/>
          <a:ea typeface="+mn-ea"/>
          <a:cs typeface="+mn-cs"/>
        </a:defRPr>
      </a:lvl6pPr>
      <a:lvl7pPr marL="2743090" algn="l" defTabSz="914363" rtl="0" eaLnBrk="1" latinLnBrk="0" hangingPunct="1">
        <a:defRPr sz="1800" kern="1200">
          <a:solidFill>
            <a:schemeClr val="tx1"/>
          </a:solidFill>
          <a:latin typeface="+mn-lt"/>
          <a:ea typeface="+mn-ea"/>
          <a:cs typeface="+mn-cs"/>
        </a:defRPr>
      </a:lvl7pPr>
      <a:lvl8pPr marL="3200272" algn="l" defTabSz="914363" rtl="0" eaLnBrk="1" latinLnBrk="0" hangingPunct="1">
        <a:defRPr sz="1800" kern="1200">
          <a:solidFill>
            <a:schemeClr val="tx1"/>
          </a:solidFill>
          <a:latin typeface="+mn-lt"/>
          <a:ea typeface="+mn-ea"/>
          <a:cs typeface="+mn-cs"/>
        </a:defRPr>
      </a:lvl8pPr>
      <a:lvl9pPr marL="3657454" algn="l" defTabSz="914363" rtl="0" eaLnBrk="1" latinLnBrk="0" hangingPunct="1">
        <a:defRPr sz="18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8" cstate="screen">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381000" y="230198"/>
            <a:ext cx="8382000" cy="664797"/>
          </a:xfrm>
          <a:prstGeom prst="rect">
            <a:avLst/>
          </a:prstGeom>
        </p:spPr>
        <p:txBody>
          <a:bodyPr vert="horz" wrap="square" lIns="0" tIns="0" rIns="0" bIns="0" rtlCol="0" anchor="t">
            <a:spAutoFit/>
          </a:bodyPr>
          <a:lstStyle/>
          <a:p>
            <a:r>
              <a:rPr lang="en-US" dirty="0" smtClean="0"/>
              <a:t>Click to edit Master title style</a:t>
            </a:r>
            <a:endParaRPr lang="en-US" dirty="0"/>
          </a:p>
        </p:txBody>
      </p:sp>
      <p:sp>
        <p:nvSpPr>
          <p:cNvPr id="3" name="Text Placeholder 2"/>
          <p:cNvSpPr>
            <a:spLocks noGrp="1"/>
          </p:cNvSpPr>
          <p:nvPr>
            <p:ph type="body" idx="1"/>
          </p:nvPr>
        </p:nvSpPr>
        <p:spPr>
          <a:xfrm>
            <a:off x="381000" y="1412885"/>
            <a:ext cx="8382000" cy="2135969"/>
          </a:xfrm>
          <a:prstGeom prst="rect">
            <a:avLst/>
          </a:prstGeom>
        </p:spPr>
        <p:txBody>
          <a:bodyPr vert="horz" lIns="0" tIns="0" rIns="0" bIns="0" rtlCol="0">
            <a:spAutoFit/>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Footer Placeholder 3"/>
          <p:cNvSpPr>
            <a:spLocks noGrp="1"/>
          </p:cNvSpPr>
          <p:nvPr>
            <p:ph type="ftr" sz="quarter" idx="3"/>
          </p:nvPr>
        </p:nvSpPr>
        <p:spPr>
          <a:xfrm>
            <a:off x="3124200" y="635636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pPr fontAlgn="base">
              <a:spcBef>
                <a:spcPct val="0"/>
              </a:spcBef>
              <a:spcAft>
                <a:spcPct val="0"/>
              </a:spcAft>
            </a:pPr>
            <a:endParaRPr lang="en-US" dirty="0">
              <a:solidFill>
                <a:srgbClr val="444445">
                  <a:tint val="75000"/>
                </a:srgbClr>
              </a:solidFill>
              <a:latin typeface="Arial" charset="0"/>
            </a:endParaRPr>
          </a:p>
        </p:txBody>
      </p:sp>
      <p:sp>
        <p:nvSpPr>
          <p:cNvPr id="5" name="Slide Number Placeholder 4"/>
          <p:cNvSpPr>
            <a:spLocks noGrp="1"/>
          </p:cNvSpPr>
          <p:nvPr>
            <p:ph type="sldNum" sz="quarter" idx="4"/>
          </p:nvPr>
        </p:nvSpPr>
        <p:spPr>
          <a:xfrm>
            <a:off x="6553201" y="635636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pPr fontAlgn="base">
              <a:spcBef>
                <a:spcPct val="0"/>
              </a:spcBef>
              <a:spcAft>
                <a:spcPct val="0"/>
              </a:spcAft>
            </a:pPr>
            <a:fld id="{E9A3EC2C-3867-41F4-9B78-6DE7B55DEC5D}" type="slidenum">
              <a:rPr lang="en-US" smtClean="0">
                <a:solidFill>
                  <a:srgbClr val="444445">
                    <a:tint val="75000"/>
                  </a:srgbClr>
                </a:solidFill>
                <a:latin typeface="Arial" charset="0"/>
              </a:rPr>
              <a:pPr fontAlgn="base">
                <a:spcBef>
                  <a:spcPct val="0"/>
                </a:spcBef>
                <a:spcAft>
                  <a:spcPct val="0"/>
                </a:spcAft>
              </a:pPr>
              <a:t>‹#›</a:t>
            </a:fld>
            <a:endParaRPr lang="en-US" dirty="0">
              <a:solidFill>
                <a:srgbClr val="444445">
                  <a:tint val="75000"/>
                </a:srgbClr>
              </a:solidFill>
              <a:latin typeface="Arial" charset="0"/>
            </a:endParaRPr>
          </a:p>
        </p:txBody>
      </p:sp>
      <p:sp>
        <p:nvSpPr>
          <p:cNvPr id="6" name="Date Placeholder 5"/>
          <p:cNvSpPr>
            <a:spLocks noGrp="1"/>
          </p:cNvSpPr>
          <p:nvPr>
            <p:ph type="dt" sz="half" idx="2"/>
          </p:nvPr>
        </p:nvSpPr>
        <p:spPr>
          <a:xfrm>
            <a:off x="457200" y="635636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pPr fontAlgn="base">
              <a:spcBef>
                <a:spcPct val="0"/>
              </a:spcBef>
              <a:spcAft>
                <a:spcPct val="0"/>
              </a:spcAft>
            </a:pPr>
            <a:endParaRPr lang="en-US" dirty="0">
              <a:solidFill>
                <a:srgbClr val="444445">
                  <a:tint val="75000"/>
                </a:srgbClr>
              </a:solidFill>
              <a:latin typeface="Arial" charset="0"/>
            </a:endParaRPr>
          </a:p>
        </p:txBody>
      </p:sp>
    </p:spTree>
    <p:extLst>
      <p:ext uri="{BB962C8B-B14F-4D97-AF65-F5344CB8AC3E}">
        <p14:creationId xmlns:p14="http://schemas.microsoft.com/office/powerpoint/2010/main" val="3294256989"/>
      </p:ext>
    </p:extLst>
  </p:cSld>
  <p:clrMap bg1="lt1" tx1="dk1" bg2="lt2" tx2="dk2" accent1="accent1" accent2="accent2" accent3="accent3" accent4="accent4" accent5="accent5" accent6="accent6" hlink="hlink" folHlink="folHlink"/>
  <p:sldLayoutIdLst>
    <p:sldLayoutId id="2147483756" r:id="rId1"/>
    <p:sldLayoutId id="2147483757" r:id="rId2"/>
    <p:sldLayoutId id="2147483758" r:id="rId3"/>
    <p:sldLayoutId id="2147483759" r:id="rId4"/>
    <p:sldLayoutId id="2147483760" r:id="rId5"/>
    <p:sldLayoutId id="2147483761" r:id="rId6"/>
    <p:sldLayoutId id="2147483762" r:id="rId7"/>
    <p:sldLayoutId id="2147483763" r:id="rId8"/>
    <p:sldLayoutId id="2147483764" r:id="rId9"/>
    <p:sldLayoutId id="2147483765" r:id="rId10"/>
    <p:sldLayoutId id="2147483766" r:id="rId11"/>
    <p:sldLayoutId id="2147483767" r:id="rId12"/>
    <p:sldLayoutId id="2147483768" r:id="rId13"/>
    <p:sldLayoutId id="2147483769" r:id="rId14"/>
    <p:sldLayoutId id="2147483770" r:id="rId15"/>
    <p:sldLayoutId id="2147483771" r:id="rId16"/>
  </p:sldLayoutIdLst>
  <p:transition>
    <p:fade/>
  </p:transition>
  <p:hf hdr="0" ftr="0" dt="0"/>
  <p:txStyles>
    <p:titleStyle>
      <a:lvl1pPr algn="l" defTabSz="914363" rtl="0" eaLnBrk="1" latinLnBrk="0" hangingPunct="1">
        <a:lnSpc>
          <a:spcPct val="90000"/>
        </a:lnSpc>
        <a:spcBef>
          <a:spcPct val="0"/>
        </a:spcBef>
        <a:buNone/>
        <a:defRPr lang="en-US" sz="4800" b="0" kern="1200" cap="none" spc="-150" dirty="0" smtClean="0">
          <a:ln w="3175">
            <a:noFill/>
          </a:ln>
          <a:solidFill>
            <a:schemeClr val="accent4"/>
          </a:solidFill>
          <a:effectLst/>
          <a:latin typeface="Segoe UI" pitchFamily="34" charset="0"/>
          <a:ea typeface="+mn-ea"/>
          <a:cs typeface="Segoe UI" pitchFamily="34" charset="0"/>
        </a:defRPr>
      </a:lvl1pPr>
    </p:titleStyle>
    <p:bodyStyle>
      <a:lvl1pPr marL="457200" indent="-457200" algn="l" defTabSz="914363" rtl="0" eaLnBrk="1" latinLnBrk="0" hangingPunct="1">
        <a:lnSpc>
          <a:spcPct val="90000"/>
        </a:lnSpc>
        <a:spcBef>
          <a:spcPct val="20000"/>
        </a:spcBef>
        <a:buClr>
          <a:srgbClr val="777777"/>
        </a:buClr>
        <a:buSzPct val="130000"/>
        <a:buFont typeface="Arial" pitchFamily="34" charset="0"/>
        <a:buChar char="•"/>
        <a:defRPr sz="3200" kern="1200">
          <a:solidFill>
            <a:schemeClr val="bg1"/>
          </a:solidFill>
          <a:latin typeface="+mn-lt"/>
          <a:ea typeface="+mn-ea"/>
          <a:cs typeface="+mn-cs"/>
        </a:defRPr>
      </a:lvl1pPr>
      <a:lvl2pPr marL="854075" indent="-396875" algn="l" defTabSz="914363" rtl="0" eaLnBrk="1" latinLnBrk="0" hangingPunct="1">
        <a:lnSpc>
          <a:spcPct val="90000"/>
        </a:lnSpc>
        <a:spcBef>
          <a:spcPct val="20000"/>
        </a:spcBef>
        <a:buClr>
          <a:srgbClr val="777777"/>
        </a:buClr>
        <a:buFont typeface="Segoe" pitchFamily="34" charset="0"/>
        <a:buChar char="−"/>
        <a:defRPr sz="2800" kern="1200">
          <a:solidFill>
            <a:schemeClr val="bg1"/>
          </a:solidFill>
          <a:latin typeface="+mn-lt"/>
          <a:ea typeface="+mn-ea"/>
          <a:cs typeface="+mn-cs"/>
        </a:defRPr>
      </a:lvl2pPr>
      <a:lvl3pPr marL="1258888" indent="-404813" algn="l" defTabSz="914363" rtl="0" eaLnBrk="1" latinLnBrk="0" hangingPunct="1">
        <a:lnSpc>
          <a:spcPct val="90000"/>
        </a:lnSpc>
        <a:spcBef>
          <a:spcPct val="20000"/>
        </a:spcBef>
        <a:buClr>
          <a:srgbClr val="777777"/>
        </a:buClr>
        <a:buFont typeface="Segoe" pitchFamily="34" charset="0"/>
        <a:buChar char="−"/>
        <a:defRPr sz="2400" kern="1200">
          <a:solidFill>
            <a:schemeClr val="bg1"/>
          </a:solidFill>
          <a:latin typeface="+mn-lt"/>
          <a:ea typeface="+mn-ea"/>
          <a:cs typeface="+mn-cs"/>
        </a:defRPr>
      </a:lvl3pPr>
      <a:lvl4pPr marL="1604963" indent="-346075" algn="l" defTabSz="914363" rtl="0" eaLnBrk="1" latinLnBrk="0" hangingPunct="1">
        <a:lnSpc>
          <a:spcPct val="90000"/>
        </a:lnSpc>
        <a:spcBef>
          <a:spcPct val="20000"/>
        </a:spcBef>
        <a:buClr>
          <a:srgbClr val="777777"/>
        </a:buClr>
        <a:buFont typeface="Segoe" pitchFamily="34" charset="0"/>
        <a:buChar char="−"/>
        <a:defRPr sz="2400" kern="1200">
          <a:solidFill>
            <a:schemeClr val="bg1"/>
          </a:solidFill>
          <a:latin typeface="+mn-lt"/>
          <a:ea typeface="+mn-ea"/>
          <a:cs typeface="+mn-cs"/>
        </a:defRPr>
      </a:lvl4pPr>
      <a:lvl5pPr marL="1941513" indent="-336550" algn="l" defTabSz="914363" rtl="0" eaLnBrk="1" latinLnBrk="0" hangingPunct="1">
        <a:lnSpc>
          <a:spcPct val="90000"/>
        </a:lnSpc>
        <a:spcBef>
          <a:spcPct val="20000"/>
        </a:spcBef>
        <a:buClr>
          <a:srgbClr val="777777"/>
        </a:buClr>
        <a:buFont typeface="Segoe" pitchFamily="34" charset="0"/>
        <a:buChar char="−"/>
        <a:defRPr sz="2400" kern="1200">
          <a:solidFill>
            <a:schemeClr val="bg1"/>
          </a:solidFill>
          <a:latin typeface="+mn-lt"/>
          <a:ea typeface="+mn-ea"/>
          <a:cs typeface="+mn-cs"/>
        </a:defRPr>
      </a:lvl5pPr>
      <a:lvl6pPr marL="2514499"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681"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8863"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045"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363" rtl="0" eaLnBrk="1" latinLnBrk="0" hangingPunct="1">
        <a:defRPr sz="1800" kern="1200">
          <a:solidFill>
            <a:schemeClr val="tx1"/>
          </a:solidFill>
          <a:latin typeface="+mn-lt"/>
          <a:ea typeface="+mn-ea"/>
          <a:cs typeface="+mn-cs"/>
        </a:defRPr>
      </a:lvl1pPr>
      <a:lvl2pPr marL="457182" algn="l" defTabSz="914363" rtl="0" eaLnBrk="1" latinLnBrk="0" hangingPunct="1">
        <a:defRPr sz="1800" kern="1200">
          <a:solidFill>
            <a:schemeClr val="tx1"/>
          </a:solidFill>
          <a:latin typeface="+mn-lt"/>
          <a:ea typeface="+mn-ea"/>
          <a:cs typeface="+mn-cs"/>
        </a:defRPr>
      </a:lvl2pPr>
      <a:lvl3pPr marL="914363" algn="l" defTabSz="914363" rtl="0" eaLnBrk="1" latinLnBrk="0" hangingPunct="1">
        <a:defRPr sz="1800" kern="1200">
          <a:solidFill>
            <a:schemeClr val="tx1"/>
          </a:solidFill>
          <a:latin typeface="+mn-lt"/>
          <a:ea typeface="+mn-ea"/>
          <a:cs typeface="+mn-cs"/>
        </a:defRPr>
      </a:lvl3pPr>
      <a:lvl4pPr marL="1371545" algn="l" defTabSz="914363" rtl="0" eaLnBrk="1" latinLnBrk="0" hangingPunct="1">
        <a:defRPr sz="1800" kern="1200">
          <a:solidFill>
            <a:schemeClr val="tx1"/>
          </a:solidFill>
          <a:latin typeface="+mn-lt"/>
          <a:ea typeface="+mn-ea"/>
          <a:cs typeface="+mn-cs"/>
        </a:defRPr>
      </a:lvl4pPr>
      <a:lvl5pPr marL="1828727" algn="l" defTabSz="914363" rtl="0" eaLnBrk="1" latinLnBrk="0" hangingPunct="1">
        <a:defRPr sz="1800" kern="1200">
          <a:solidFill>
            <a:schemeClr val="tx1"/>
          </a:solidFill>
          <a:latin typeface="+mn-lt"/>
          <a:ea typeface="+mn-ea"/>
          <a:cs typeface="+mn-cs"/>
        </a:defRPr>
      </a:lvl5pPr>
      <a:lvl6pPr marL="2285909" algn="l" defTabSz="914363" rtl="0" eaLnBrk="1" latinLnBrk="0" hangingPunct="1">
        <a:defRPr sz="1800" kern="1200">
          <a:solidFill>
            <a:schemeClr val="tx1"/>
          </a:solidFill>
          <a:latin typeface="+mn-lt"/>
          <a:ea typeface="+mn-ea"/>
          <a:cs typeface="+mn-cs"/>
        </a:defRPr>
      </a:lvl6pPr>
      <a:lvl7pPr marL="2743090" algn="l" defTabSz="914363" rtl="0" eaLnBrk="1" latinLnBrk="0" hangingPunct="1">
        <a:defRPr sz="1800" kern="1200">
          <a:solidFill>
            <a:schemeClr val="tx1"/>
          </a:solidFill>
          <a:latin typeface="+mn-lt"/>
          <a:ea typeface="+mn-ea"/>
          <a:cs typeface="+mn-cs"/>
        </a:defRPr>
      </a:lvl7pPr>
      <a:lvl8pPr marL="3200272" algn="l" defTabSz="914363" rtl="0" eaLnBrk="1" latinLnBrk="0" hangingPunct="1">
        <a:defRPr sz="1800" kern="1200">
          <a:solidFill>
            <a:schemeClr val="tx1"/>
          </a:solidFill>
          <a:latin typeface="+mn-lt"/>
          <a:ea typeface="+mn-ea"/>
          <a:cs typeface="+mn-cs"/>
        </a:defRPr>
      </a:lvl8pPr>
      <a:lvl9pPr marL="3657454" algn="l" defTabSz="914363"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http://bostonazure.org/" TargetMode="External"/><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hyperlink" Target="http://creativecommons.org/licenses/by-nc-sa/3.0/" TargetMode="External"/><Relationship Id="rId5" Type="http://schemas.openxmlformats.org/officeDocument/2006/relationships/image" Target="../media/image15.png"/><Relationship Id="rId4" Type="http://schemas.openxmlformats.org/officeDocument/2006/relationships/hyperlink" Target="http://blog.codingoutloud.com/" TargetMode="Externa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hyperlink" Target="http://codingoutloud.files.wordpress.com/2006/10/mvp_fullcolor_forscreen1.png" TargetMode="External"/><Relationship Id="rId7" Type="http://schemas.openxmlformats.org/officeDocument/2006/relationships/image" Target="../media/image19.png"/><Relationship Id="rId2" Type="http://schemas.openxmlformats.org/officeDocument/2006/relationships/notesSlide" Target="../notesSlides/notesSlide2.xml"/><Relationship Id="rId1" Type="http://schemas.openxmlformats.org/officeDocument/2006/relationships/slideLayout" Target="../slideLayouts/slideLayout6.xml"/><Relationship Id="rId6" Type="http://schemas.openxmlformats.org/officeDocument/2006/relationships/image" Target="../media/image18.png"/><Relationship Id="rId5" Type="http://schemas.openxmlformats.org/officeDocument/2006/relationships/image" Target="../media/image17.png"/><Relationship Id="rId4" Type="http://schemas.openxmlformats.org/officeDocument/2006/relationships/image" Target="../media/image16.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20.wmf"/><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3.xml"/><Relationship Id="rId1" Type="http://schemas.openxmlformats.org/officeDocument/2006/relationships/slideLayout" Target="../slideLayouts/slideLayout1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hyperlink" Target="http://en.wikipedia.org/wiki/File:Morris-canoe-600.jpg" TargetMode="External"/><Relationship Id="rId2" Type="http://schemas.openxmlformats.org/officeDocument/2006/relationships/notesSlide" Target="../notesSlides/notesSlide6.xml"/><Relationship Id="rId1" Type="http://schemas.openxmlformats.org/officeDocument/2006/relationships/slideLayout" Target="../slideLayouts/slideLayout2.xml"/><Relationship Id="rId4" Type="http://schemas.openxmlformats.org/officeDocument/2006/relationships/image" Target="../media/image23.jpe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4.xml"/></Relationships>
</file>

<file path=ppt/slides/_rels/slide19.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10.xml"/><Relationship Id="rId1" Type="http://schemas.openxmlformats.org/officeDocument/2006/relationships/slideLayout" Target="../slideLayouts/slideLayout2.xml"/><Relationship Id="rId4" Type="http://schemas.openxmlformats.org/officeDocument/2006/relationships/image" Target="../media/image25.jpeg"/></Relationships>
</file>

<file path=ppt/slides/_rels/slide20.xml.rels><?xml version="1.0" encoding="UTF-8" standalone="yes"?>
<Relationships xmlns="http://schemas.openxmlformats.org/package/2006/relationships"><Relationship Id="rId3" Type="http://schemas.openxmlformats.org/officeDocument/2006/relationships/image" Target="../media/image26.jpg"/><Relationship Id="rId2" Type="http://schemas.openxmlformats.org/officeDocument/2006/relationships/notesSlide" Target="../notesSlides/notesSlide11.xml"/><Relationship Id="rId1" Type="http://schemas.openxmlformats.org/officeDocument/2006/relationships/slideLayout" Target="../slideLayouts/slideLayout2.xml"/><Relationship Id="rId4" Type="http://schemas.openxmlformats.org/officeDocument/2006/relationships/image" Target="../media/image27.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28.wmf"/><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29.tiff"/><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4.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notesSlide" Target="../notesSlides/notesSlide17.xml"/><Relationship Id="rId1" Type="http://schemas.openxmlformats.org/officeDocument/2006/relationships/slideLayout" Target="../slideLayouts/slideLayout2.xml"/><Relationship Id="rId5" Type="http://schemas.openxmlformats.org/officeDocument/2006/relationships/image" Target="../media/image32.png"/><Relationship Id="rId4" Type="http://schemas.openxmlformats.org/officeDocument/2006/relationships/image" Target="../media/image31.jpeg"/></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21.xml"/><Relationship Id="rId1" Type="http://schemas.openxmlformats.org/officeDocument/2006/relationships/slideLayout" Target="../slideLayouts/slideLayout2.xml"/><Relationship Id="rId4" Type="http://schemas.openxmlformats.org/officeDocument/2006/relationships/image" Target="../media/image34.png"/></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46.xml.rels><?xml version="1.0" encoding="UTF-8" standalone="yes"?>
<Relationships xmlns="http://schemas.openxmlformats.org/package/2006/relationships"><Relationship Id="rId2" Type="http://schemas.openxmlformats.org/officeDocument/2006/relationships/image" Target="../media/image35.png"/><Relationship Id="rId1" Type="http://schemas.openxmlformats.org/officeDocument/2006/relationships/slideLayout" Target="../slideLayouts/slideLayout4.xml"/></Relationships>
</file>

<file path=ppt/slides/_rels/slide47.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2" Type="http://schemas.openxmlformats.org/officeDocument/2006/relationships/image" Target="../media/image37.tiff"/><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2.xml.rels><?xml version="1.0" encoding="UTF-8" standalone="yes"?>
<Relationships xmlns="http://schemas.openxmlformats.org/package/2006/relationships"><Relationship Id="rId8" Type="http://schemas.openxmlformats.org/officeDocument/2006/relationships/hyperlink" Target="http://msdn.microsoft.com/en-us/library/ff394115.aspx" TargetMode="External"/><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24.xml"/><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53.xml.rels><?xml version="1.0" encoding="UTF-8" standalone="yes"?>
<Relationships xmlns="http://schemas.openxmlformats.org/package/2006/relationships"><Relationship Id="rId3" Type="http://schemas.openxmlformats.org/officeDocument/2006/relationships/hyperlink" Target="http://blogs.msdn.com/b/cbiyikoglu/archive/2011/01/18/sql-azure-federations-robust-connectivity-model-for-federated-data.aspx" TargetMode="External"/><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26.xml"/><Relationship Id="rId1" Type="http://schemas.openxmlformats.org/officeDocument/2006/relationships/slideLayout" Target="../slideLayouts/slideLayout2.xml"/><Relationship Id="rId4" Type="http://schemas.openxmlformats.org/officeDocument/2006/relationships/image" Target="../media/image22.png"/></Relationships>
</file>

<file path=ppt/slides/_rels/slide55.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4.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57.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63.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3" Type="http://schemas.openxmlformats.org/officeDocument/2006/relationships/hyperlink" Target="mailto:codingoutloud@gmail.com" TargetMode="External"/><Relationship Id="rId2" Type="http://schemas.openxmlformats.org/officeDocument/2006/relationships/hyperlink" Target="http://blog.codingoutloud.com/" TargetMode="External"/><Relationship Id="rId1" Type="http://schemas.openxmlformats.org/officeDocument/2006/relationships/slideLayout" Target="../slideLayouts/slideLayout2.xml"/><Relationship Id="rId4" Type="http://schemas.openxmlformats.org/officeDocument/2006/relationships/hyperlink" Target="http://www.devpartners.com/" TargetMode="Externa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3" Type="http://schemas.openxmlformats.org/officeDocument/2006/relationships/image" Target="../media/image38.jpeg"/><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le 1"/>
          <p:cNvSpPr>
            <a:spLocks noGrp="1"/>
          </p:cNvSpPr>
          <p:nvPr>
            <p:ph type="ctrTitle"/>
          </p:nvPr>
        </p:nvSpPr>
        <p:spPr>
          <a:xfrm>
            <a:off x="309070" y="384050"/>
            <a:ext cx="8525860" cy="2134515"/>
          </a:xfrm>
          <a:solidFill>
            <a:srgbClr val="C0C0C0">
              <a:alpha val="58038"/>
            </a:srgbClr>
          </a:solidFill>
        </p:spPr>
        <p:txBody>
          <a:bodyPr rtlCol="0">
            <a:noAutofit/>
          </a:bodyPr>
          <a:lstStyle/>
          <a:p>
            <a:pPr>
              <a:defRPr/>
            </a:pPr>
            <a:r>
              <a:rPr lang="en-US" sz="4000" dirty="0" smtClean="0"/>
              <a:t>Architecture </a:t>
            </a:r>
            <a:r>
              <a:rPr lang="en-US" sz="4000" dirty="0"/>
              <a:t>Patterns for Building </a:t>
            </a:r>
            <a:r>
              <a:rPr lang="en-US" sz="4000" dirty="0" smtClean="0"/>
              <a:t/>
            </a:r>
            <a:br>
              <a:rPr lang="en-US" sz="4000" dirty="0" smtClean="0"/>
            </a:br>
            <a:r>
              <a:rPr lang="en-US" sz="4000" i="1" dirty="0" smtClean="0"/>
              <a:t>Cloud-Native</a:t>
            </a:r>
            <a:r>
              <a:rPr lang="en-US" sz="4000" dirty="0" smtClean="0"/>
              <a:t> </a:t>
            </a:r>
            <a:r>
              <a:rPr lang="en-US" sz="4000" dirty="0"/>
              <a:t>Applications</a:t>
            </a:r>
            <a:endParaRPr lang="en-US" i="1" dirty="0" smtClean="0"/>
          </a:p>
        </p:txBody>
      </p:sp>
      <p:sp>
        <p:nvSpPr>
          <p:cNvPr id="78856" name="Rectangle 8"/>
          <p:cNvSpPr>
            <a:spLocks noGrp="1" noChangeArrowheads="1"/>
          </p:cNvSpPr>
          <p:nvPr>
            <p:ph type="subTitle" idx="1"/>
          </p:nvPr>
        </p:nvSpPr>
        <p:spPr>
          <a:xfrm>
            <a:off x="838200" y="3429000"/>
            <a:ext cx="7543801" cy="1158605"/>
          </a:xfrm>
        </p:spPr>
        <p:txBody>
          <a:bodyPr rtlCol="0" anchor="ctr">
            <a:noAutofit/>
          </a:bodyPr>
          <a:lstStyle/>
          <a:p>
            <a:pPr marL="342900" indent="-342900">
              <a:lnSpc>
                <a:spcPct val="90000"/>
              </a:lnSpc>
              <a:defRPr/>
            </a:pPr>
            <a:r>
              <a:rPr lang="en-US" sz="2800" b="1" dirty="0" smtClean="0"/>
              <a:t>CT .NET User Group</a:t>
            </a:r>
          </a:p>
          <a:p>
            <a:pPr marL="342900" indent="-342900">
              <a:lnSpc>
                <a:spcPct val="90000"/>
              </a:lnSpc>
              <a:defRPr/>
            </a:pPr>
            <a:r>
              <a:rPr lang="en-US" sz="2800" b="1" dirty="0" smtClean="0"/>
              <a:t>09-October-2012</a:t>
            </a:r>
          </a:p>
          <a:p>
            <a:pPr marL="342900" indent="-342900">
              <a:lnSpc>
                <a:spcPct val="90000"/>
              </a:lnSpc>
              <a:defRPr/>
            </a:pPr>
            <a:r>
              <a:rPr lang="en-US" sz="2800" b="1" smtClean="0"/>
              <a:t>(</a:t>
            </a:r>
            <a:r>
              <a:rPr lang="en-US" sz="2800" b="1" smtClean="0"/>
              <a:t>6:15ish-8:00ish)</a:t>
            </a:r>
            <a:endParaRPr lang="en-US" sz="2800" b="1" dirty="0"/>
          </a:p>
        </p:txBody>
      </p:sp>
      <p:sp>
        <p:nvSpPr>
          <p:cNvPr id="4101" name="Text Box 3"/>
          <p:cNvSpPr txBox="1">
            <a:spLocks noChangeArrowheads="1"/>
          </p:cNvSpPr>
          <p:nvPr/>
        </p:nvSpPr>
        <p:spPr bwMode="auto">
          <a:xfrm>
            <a:off x="838200" y="5598120"/>
            <a:ext cx="3276600" cy="92333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r>
              <a:rPr lang="en-US" b="1" dirty="0" smtClean="0">
                <a:latin typeface="Calibri" pitchFamily="34" charset="0"/>
              </a:rPr>
              <a:t>Boston </a:t>
            </a:r>
            <a:r>
              <a:rPr lang="en-US" b="1" dirty="0">
                <a:latin typeface="Calibri" pitchFamily="34" charset="0"/>
              </a:rPr>
              <a:t>Azure User Group</a:t>
            </a:r>
          </a:p>
          <a:p>
            <a:pPr eaLnBrk="1" hangingPunct="1"/>
            <a:r>
              <a:rPr lang="en-US" dirty="0">
                <a:latin typeface="Calibri" pitchFamily="34" charset="0"/>
                <a:hlinkClick r:id="rId3"/>
              </a:rPr>
              <a:t>http</a:t>
            </a:r>
            <a:r>
              <a:rPr lang="en-US" dirty="0" smtClean="0">
                <a:latin typeface="Calibri" pitchFamily="34" charset="0"/>
                <a:hlinkClick r:id="rId3"/>
              </a:rPr>
              <a:t>://www.bostonazure.org</a:t>
            </a:r>
            <a:endParaRPr lang="en-US" dirty="0">
              <a:latin typeface="Calibri" pitchFamily="34" charset="0"/>
            </a:endParaRPr>
          </a:p>
          <a:p>
            <a:pPr eaLnBrk="1" hangingPunct="1"/>
            <a:r>
              <a:rPr lang="en-US" b="1" dirty="0">
                <a:latin typeface="Calibri" pitchFamily="34" charset="0"/>
              </a:rPr>
              <a:t>@bostonazure</a:t>
            </a:r>
          </a:p>
        </p:txBody>
      </p:sp>
      <p:sp>
        <p:nvSpPr>
          <p:cNvPr id="4102" name="Text Box 4"/>
          <p:cNvSpPr txBox="1">
            <a:spLocks noChangeArrowheads="1"/>
          </p:cNvSpPr>
          <p:nvPr/>
        </p:nvSpPr>
        <p:spPr bwMode="auto">
          <a:xfrm>
            <a:off x="4876801" y="5598120"/>
            <a:ext cx="3505200" cy="92333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r>
              <a:rPr lang="en-US" b="1" dirty="0">
                <a:latin typeface="Calibri" pitchFamily="34" charset="0"/>
              </a:rPr>
              <a:t>Bill Wilder</a:t>
            </a:r>
            <a:br>
              <a:rPr lang="en-US" b="1" dirty="0">
                <a:latin typeface="Calibri" pitchFamily="34" charset="0"/>
              </a:rPr>
            </a:br>
            <a:r>
              <a:rPr lang="en-US" dirty="0">
                <a:latin typeface="Calibri" pitchFamily="34" charset="0"/>
                <a:hlinkClick r:id="rId4"/>
              </a:rPr>
              <a:t>http://blog.codingoutloud.com</a:t>
            </a:r>
            <a:endParaRPr lang="en-US" dirty="0">
              <a:latin typeface="Calibri" pitchFamily="34" charset="0"/>
            </a:endParaRPr>
          </a:p>
          <a:p>
            <a:pPr eaLnBrk="1" hangingPunct="1"/>
            <a:r>
              <a:rPr lang="en-US" b="1" dirty="0">
                <a:latin typeface="Calibri" pitchFamily="34" charset="0"/>
              </a:rPr>
              <a:t>@codingoutloud</a:t>
            </a:r>
          </a:p>
        </p:txBody>
      </p:sp>
      <p:pic>
        <p:nvPicPr>
          <p:cNvPr id="4107" name="Picture 2" descr="Boston Azure logo"/>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2567050" y="6207522"/>
            <a:ext cx="1524000" cy="285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Rectangle 1"/>
          <p:cNvSpPr>
            <a:spLocks noChangeArrowheads="1"/>
          </p:cNvSpPr>
          <p:nvPr/>
        </p:nvSpPr>
        <p:spPr bwMode="auto">
          <a:xfrm>
            <a:off x="0" y="3668658"/>
            <a:ext cx="9144000"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600" b="0" i="0" u="none" strike="noStrike" cap="none" normalizeH="0" baseline="0" dirty="0" smtClean="0">
                <a:ln>
                  <a:noFill/>
                </a:ln>
                <a:solidFill>
                  <a:schemeClr val="tx1"/>
                </a:solidFill>
                <a:effectLst/>
                <a:latin typeface="Arial" pitchFamily="34" charset="0"/>
                <a:cs typeface="Arial" pitchFamily="34" charset="0"/>
                <a:hlinkClick r:id="rId6"/>
              </a:rPr>
              <a:t>  </a:t>
            </a:r>
            <a:r>
              <a:rPr kumimoji="0" lang="en-US" sz="1800" b="0" i="0" u="none" strike="noStrike" cap="none" normalizeH="0" baseline="0" dirty="0" smtClean="0">
                <a:ln>
                  <a:noFill/>
                </a:ln>
                <a:solidFill>
                  <a:schemeClr val="tx1"/>
                </a:solidFill>
                <a:effectLst/>
                <a:latin typeface="Arial" pitchFamily="34" charset="0"/>
                <a:cs typeface="Arial" pitchFamily="34" charset="0"/>
              </a:rPr>
              <a:t> </a:t>
            </a:r>
            <a:r>
              <a:rPr kumimoji="0" lang="en-US" sz="600" b="0" i="0" u="none" strike="noStrike" cap="none" normalizeH="0" baseline="0" dirty="0" smtClean="0">
                <a:ln>
                  <a:noFill/>
                </a:ln>
                <a:solidFill>
                  <a:schemeClr val="tx1"/>
                </a:solidFill>
                <a:effectLst/>
                <a:latin typeface="Arial" pitchFamily="34" charset="0"/>
                <a:cs typeface="Arial" pitchFamily="34" charset="0"/>
              </a:rPr>
              <a:t>                                       </a:t>
            </a:r>
            <a:br>
              <a:rPr kumimoji="0" lang="en-US" sz="600" b="0" i="0" u="none" strike="noStrike" cap="none" normalizeH="0" baseline="0" dirty="0" smtClean="0">
                <a:ln>
                  <a:noFill/>
                </a:ln>
                <a:solidFill>
                  <a:schemeClr val="tx1"/>
                </a:solidFill>
                <a:effectLst/>
                <a:latin typeface="Arial" pitchFamily="34" charset="0"/>
                <a:cs typeface="Arial" pitchFamily="34" charset="0"/>
              </a:rPr>
            </a:br>
            <a:endParaRPr kumimoji="0" lang="en-US" sz="600" b="0" i="0" u="none" strike="noStrike" cap="none" normalizeH="0" baseline="0" dirty="0" smtClean="0">
              <a:ln>
                <a:noFill/>
              </a:ln>
              <a:solidFill>
                <a:schemeClr val="tx1"/>
              </a:solidFill>
              <a:effectLst/>
              <a:latin typeface="Arial" pitchFamily="34" charset="0"/>
              <a:cs typeface="Arial" pitchFamily="34" charset="0"/>
            </a:endParaRPr>
          </a:p>
        </p:txBody>
      </p:sp>
      <p:grpSp>
        <p:nvGrpSpPr>
          <p:cNvPr id="8" name="Group 7"/>
          <p:cNvGrpSpPr/>
          <p:nvPr/>
        </p:nvGrpSpPr>
        <p:grpSpPr>
          <a:xfrm rot="20814136">
            <a:off x="-678374" y="2337745"/>
            <a:ext cx="3670481" cy="2661824"/>
            <a:chOff x="918060" y="1906524"/>
            <a:chExt cx="7003385" cy="4567425"/>
          </a:xfrm>
        </p:grpSpPr>
        <p:sp>
          <p:nvSpPr>
            <p:cNvPr id="9" name="Rounded Rectangle 8"/>
            <p:cNvSpPr/>
            <p:nvPr/>
          </p:nvSpPr>
          <p:spPr>
            <a:xfrm>
              <a:off x="918060" y="1906524"/>
              <a:ext cx="7003385" cy="4567425"/>
            </a:xfrm>
            <a:prstGeom prst="roundRect">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p:cNvSpPr/>
            <p:nvPr/>
          </p:nvSpPr>
          <p:spPr>
            <a:xfrm>
              <a:off x="2205465" y="2060035"/>
              <a:ext cx="4428575" cy="1515558"/>
            </a:xfrm>
            <a:prstGeom prst="rect">
              <a:avLst/>
            </a:prstGeom>
            <a:noFill/>
          </p:spPr>
          <p:txBody>
            <a:bodyPr wrap="square" lIns="91440" tIns="45720" rIns="91440" bIns="45720">
              <a:spAutoFit/>
            </a:bodyPr>
            <a:lstStyle/>
            <a:p>
              <a:pPr algn="ctr"/>
              <a:r>
                <a:rPr lang="en-US" sz="2000" b="0" cap="none" spc="0" dirty="0" smtClean="0">
                  <a:ln w="18415" cmpd="sng">
                    <a:solidFill>
                      <a:srgbClr val="FFFFFF"/>
                    </a:solidFill>
                    <a:prstDash val="solid"/>
                  </a:ln>
                  <a:solidFill>
                    <a:srgbClr val="FFFFFF"/>
                  </a:solidFill>
                  <a:effectLst>
                    <a:outerShdw blurRad="63500" dir="3600000" algn="tl" rotWithShape="0">
                      <a:srgbClr val="000000">
                        <a:alpha val="70000"/>
                      </a:srgbClr>
                    </a:outerShdw>
                  </a:effectLst>
                </a:rPr>
                <a:t>HELLO</a:t>
              </a:r>
            </a:p>
            <a:p>
              <a:pPr algn="ctr"/>
              <a:r>
                <a:rPr lang="en-US" sz="2000" dirty="0" smtClean="0">
                  <a:ln w="18415" cmpd="sng">
                    <a:solidFill>
                      <a:srgbClr val="FFFFFF"/>
                    </a:solidFill>
                    <a:prstDash val="solid"/>
                  </a:ln>
                  <a:solidFill>
                    <a:srgbClr val="FFFFFF"/>
                  </a:solidFill>
                  <a:effectLst>
                    <a:outerShdw blurRad="63500" dir="3600000" algn="tl" rotWithShape="0">
                      <a:srgbClr val="000000">
                        <a:alpha val="70000"/>
                      </a:srgbClr>
                    </a:outerShdw>
                  </a:effectLst>
                </a:rPr>
                <a:t>my name is</a:t>
              </a:r>
              <a:endParaRPr lang="en-US" sz="2000" b="0" cap="none" spc="0" dirty="0">
                <a:ln w="18415" cmpd="sng">
                  <a:solidFill>
                    <a:srgbClr val="FFFFFF"/>
                  </a:solidFill>
                  <a:prstDash val="solid"/>
                </a:ln>
                <a:solidFill>
                  <a:srgbClr val="FFFFFF"/>
                </a:solidFill>
                <a:effectLst>
                  <a:outerShdw blurRad="63500" dir="3600000" algn="tl" rotWithShape="0">
                    <a:srgbClr val="000000">
                      <a:alpha val="70000"/>
                    </a:srgbClr>
                  </a:outerShdw>
                </a:effectLst>
              </a:endParaRPr>
            </a:p>
          </p:txBody>
        </p:sp>
        <p:sp>
          <p:nvSpPr>
            <p:cNvPr id="12" name="Rectangle 11"/>
            <p:cNvSpPr/>
            <p:nvPr/>
          </p:nvSpPr>
          <p:spPr>
            <a:xfrm>
              <a:off x="1222555" y="3733495"/>
              <a:ext cx="6394395" cy="2435960"/>
            </a:xfrm>
            <a:prstGeom prst="rect">
              <a:avLst/>
            </a:prstGeom>
            <a:solidFill>
              <a:schemeClr val="bg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TextBox 12"/>
            <p:cNvSpPr txBox="1"/>
            <p:nvPr/>
          </p:nvSpPr>
          <p:spPr>
            <a:xfrm>
              <a:off x="1529900" y="4729516"/>
              <a:ext cx="5785405" cy="435364"/>
            </a:xfrm>
            <a:prstGeom prst="rect">
              <a:avLst/>
            </a:prstGeom>
            <a:noFill/>
          </p:spPr>
          <p:txBody>
            <a:bodyPr wrap="square" rtlCol="0" anchor="ctr">
              <a:spAutoFit/>
            </a:bodyPr>
            <a:lstStyle/>
            <a:p>
              <a:pPr algn="ctr"/>
              <a:r>
                <a:rPr lang="en-US" sz="3200" dirty="0" smtClean="0">
                  <a:solidFill>
                    <a:schemeClr val="tx2"/>
                  </a:solidFill>
                  <a:latin typeface="Script MT Bold" pitchFamily="66" charset="0"/>
                </a:rPr>
                <a:t>Bill Wilder</a:t>
              </a:r>
              <a:endParaRPr lang="en-US" sz="3200" dirty="0">
                <a:solidFill>
                  <a:schemeClr val="tx2"/>
                </a:solidFill>
                <a:latin typeface="Script MT Bold" pitchFamily="66" charset="0"/>
              </a:endParaRPr>
            </a:p>
          </p:txBody>
        </p:sp>
      </p:grpSp>
    </p:spTree>
    <p:extLst>
      <p:ext uri="{BB962C8B-B14F-4D97-AF65-F5344CB8AC3E}">
        <p14:creationId xmlns:p14="http://schemas.microsoft.com/office/powerpoint/2010/main" val="747274304"/>
      </p:ext>
    </p:extLst>
  </p:cSld>
  <p:clrMapOvr>
    <a:masterClrMapping/>
  </p:clrMapOvr>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372515"/>
            <a:ext cx="8229600" cy="1143000"/>
          </a:xfrm>
        </p:spPr>
        <p:txBody>
          <a:bodyPr/>
          <a:lstStyle/>
          <a:p>
            <a:r>
              <a:rPr lang="en-US" dirty="0" smtClean="0"/>
              <a:t>My name is Bill Wilder</a:t>
            </a:r>
            <a:endParaRPr lang="en-US" dirty="0"/>
          </a:p>
        </p:txBody>
      </p:sp>
      <p:grpSp>
        <p:nvGrpSpPr>
          <p:cNvPr id="8" name="Group 7"/>
          <p:cNvGrpSpPr/>
          <p:nvPr/>
        </p:nvGrpSpPr>
        <p:grpSpPr>
          <a:xfrm rot="20814136">
            <a:off x="16895" y="9756"/>
            <a:ext cx="8567780" cy="6134901"/>
            <a:chOff x="918060" y="1906524"/>
            <a:chExt cx="7003385" cy="4567425"/>
          </a:xfrm>
        </p:grpSpPr>
        <p:sp>
          <p:nvSpPr>
            <p:cNvPr id="4" name="Rounded Rectangle 3"/>
            <p:cNvSpPr/>
            <p:nvPr/>
          </p:nvSpPr>
          <p:spPr>
            <a:xfrm>
              <a:off x="918060" y="1906524"/>
              <a:ext cx="7003385" cy="4567425"/>
            </a:xfrm>
            <a:prstGeom prst="roundRect">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Rectangle 4"/>
            <p:cNvSpPr/>
            <p:nvPr/>
          </p:nvSpPr>
          <p:spPr>
            <a:xfrm>
              <a:off x="2205464" y="1940654"/>
              <a:ext cx="4428576" cy="1754326"/>
            </a:xfrm>
            <a:prstGeom prst="rect">
              <a:avLst/>
            </a:prstGeom>
            <a:noFill/>
          </p:spPr>
          <p:txBody>
            <a:bodyPr wrap="square" lIns="91440" tIns="45720" rIns="91440" bIns="45720">
              <a:spAutoFit/>
            </a:bodyPr>
            <a:lstStyle/>
            <a:p>
              <a:pPr algn="ctr"/>
              <a:r>
                <a:rPr lang="en-US" sz="5400" b="0" cap="none" spc="0" dirty="0" smtClean="0">
                  <a:ln w="18415" cmpd="sng">
                    <a:solidFill>
                      <a:srgbClr val="FFFFFF"/>
                    </a:solidFill>
                    <a:prstDash val="solid"/>
                  </a:ln>
                  <a:solidFill>
                    <a:srgbClr val="FFFFFF"/>
                  </a:solidFill>
                  <a:effectLst>
                    <a:outerShdw blurRad="63500" dir="3600000" algn="tl" rotWithShape="0">
                      <a:srgbClr val="000000">
                        <a:alpha val="70000"/>
                      </a:srgbClr>
                    </a:outerShdw>
                  </a:effectLst>
                </a:rPr>
                <a:t>HELLO</a:t>
              </a:r>
            </a:p>
            <a:p>
              <a:pPr algn="ctr"/>
              <a:r>
                <a:rPr lang="en-US" sz="5400" dirty="0" smtClean="0">
                  <a:ln w="18415" cmpd="sng">
                    <a:solidFill>
                      <a:srgbClr val="FFFFFF"/>
                    </a:solidFill>
                    <a:prstDash val="solid"/>
                  </a:ln>
                  <a:solidFill>
                    <a:srgbClr val="FFFFFF"/>
                  </a:solidFill>
                  <a:effectLst>
                    <a:outerShdw blurRad="63500" dir="3600000" algn="tl" rotWithShape="0">
                      <a:srgbClr val="000000">
                        <a:alpha val="70000"/>
                      </a:srgbClr>
                    </a:outerShdw>
                  </a:effectLst>
                </a:rPr>
                <a:t>my name is</a:t>
              </a:r>
              <a:endParaRPr lang="en-US" sz="5400" b="0" cap="none" spc="0" dirty="0">
                <a:ln w="18415" cmpd="sng">
                  <a:solidFill>
                    <a:srgbClr val="FFFFFF"/>
                  </a:solidFill>
                  <a:prstDash val="solid"/>
                </a:ln>
                <a:solidFill>
                  <a:srgbClr val="FFFFFF"/>
                </a:solidFill>
                <a:effectLst>
                  <a:outerShdw blurRad="63500" dir="3600000" algn="tl" rotWithShape="0">
                    <a:srgbClr val="000000">
                      <a:alpha val="70000"/>
                    </a:srgbClr>
                  </a:outerShdw>
                </a:effectLst>
              </a:endParaRPr>
            </a:p>
          </p:txBody>
        </p:sp>
        <p:sp>
          <p:nvSpPr>
            <p:cNvPr id="6" name="Rectangle 5"/>
            <p:cNvSpPr/>
            <p:nvPr/>
          </p:nvSpPr>
          <p:spPr>
            <a:xfrm>
              <a:off x="1222555" y="3733495"/>
              <a:ext cx="6394395" cy="2435960"/>
            </a:xfrm>
            <a:prstGeom prst="rect">
              <a:avLst/>
            </a:prstGeom>
            <a:solidFill>
              <a:schemeClr val="bg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TextBox 6"/>
            <p:cNvSpPr txBox="1"/>
            <p:nvPr/>
          </p:nvSpPr>
          <p:spPr>
            <a:xfrm>
              <a:off x="1529900" y="4454552"/>
              <a:ext cx="5785405" cy="985298"/>
            </a:xfrm>
            <a:prstGeom prst="rect">
              <a:avLst/>
            </a:prstGeom>
            <a:noFill/>
          </p:spPr>
          <p:txBody>
            <a:bodyPr wrap="square" rtlCol="0" anchor="ctr">
              <a:spAutoFit/>
            </a:bodyPr>
            <a:lstStyle/>
            <a:p>
              <a:pPr algn="ctr"/>
              <a:r>
                <a:rPr lang="en-US" sz="8000" dirty="0" smtClean="0">
                  <a:solidFill>
                    <a:schemeClr val="tx2"/>
                  </a:solidFill>
                  <a:latin typeface="Script MT Bold" pitchFamily="66" charset="0"/>
                </a:rPr>
                <a:t>Bill Wilder</a:t>
              </a:r>
              <a:endParaRPr lang="en-US" sz="8000" dirty="0">
                <a:solidFill>
                  <a:schemeClr val="tx2"/>
                </a:solidFill>
                <a:latin typeface="Script MT Bold" pitchFamily="66" charset="0"/>
              </a:endParaRPr>
            </a:p>
          </p:txBody>
        </p:sp>
      </p:grpSp>
      <p:sp>
        <p:nvSpPr>
          <p:cNvPr id="3" name="TextBox 2"/>
          <p:cNvSpPr txBox="1"/>
          <p:nvPr/>
        </p:nvSpPr>
        <p:spPr>
          <a:xfrm>
            <a:off x="5716091" y="5722518"/>
            <a:ext cx="3598421" cy="1200329"/>
          </a:xfrm>
          <a:prstGeom prst="rect">
            <a:avLst/>
          </a:prstGeom>
          <a:noFill/>
        </p:spPr>
        <p:txBody>
          <a:bodyPr wrap="none" rtlCol="0">
            <a:spAutoFit/>
          </a:bodyPr>
          <a:lstStyle/>
          <a:p>
            <a:r>
              <a:rPr lang="en-US" sz="2400" b="1" dirty="0" smtClean="0"/>
              <a:t>codingoutloud</a:t>
            </a:r>
            <a:r>
              <a:rPr lang="en-US" sz="2400" dirty="0" smtClean="0"/>
              <a:t>@gmail.com</a:t>
            </a:r>
          </a:p>
          <a:p>
            <a:r>
              <a:rPr lang="en-US" sz="2400" dirty="0" smtClean="0"/>
              <a:t>blog.</a:t>
            </a:r>
            <a:r>
              <a:rPr lang="en-US" sz="2400" b="1" dirty="0" smtClean="0"/>
              <a:t>codingoutloud</a:t>
            </a:r>
            <a:r>
              <a:rPr lang="en-US" sz="2400" dirty="0" smtClean="0"/>
              <a:t>.com</a:t>
            </a:r>
          </a:p>
          <a:p>
            <a:r>
              <a:rPr lang="en-US" sz="2400" dirty="0"/>
              <a:t>@</a:t>
            </a:r>
            <a:r>
              <a:rPr lang="en-US" sz="2400" b="1" dirty="0" err="1" smtClean="0"/>
              <a:t>codingoutloud</a:t>
            </a:r>
            <a:endParaRPr lang="en-US" sz="2400" b="1" dirty="0"/>
          </a:p>
        </p:txBody>
      </p:sp>
    </p:spTree>
    <p:extLst>
      <p:ext uri="{BB962C8B-B14F-4D97-AF65-F5344CB8AC3E}">
        <p14:creationId xmlns:p14="http://schemas.microsoft.com/office/powerpoint/2010/main" val="1247578735"/>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Who is Bill Wilder?</a:t>
            </a:r>
            <a:endParaRPr lang="en-US" dirty="0"/>
          </a:p>
        </p:txBody>
      </p:sp>
      <p:sp>
        <p:nvSpPr>
          <p:cNvPr id="3" name="Content Placeholder 2"/>
          <p:cNvSpPr txBox="1">
            <a:spLocks/>
          </p:cNvSpPr>
          <p:nvPr/>
        </p:nvSpPr>
        <p:spPr>
          <a:xfrm>
            <a:off x="19341" y="27332"/>
            <a:ext cx="9144000" cy="6857999"/>
          </a:xfrm>
          <a:prstGeom prst="rect">
            <a:avLst/>
          </a:prstGeom>
          <a:gradFill>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p:spPr>
        <p:txBody>
          <a:bodyPr vert="horz" lIns="91440" tIns="45720" rIns="91440" bIns="45720" rtlCol="0">
            <a:norm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None/>
              <a:defRPr/>
            </a:pPr>
            <a:endParaRPr lang="en-US" sz="4400" i="1" dirty="0" smtClean="0"/>
          </a:p>
        </p:txBody>
      </p:sp>
      <p:pic>
        <p:nvPicPr>
          <p:cNvPr id="6" name="Picture 2" descr="http://codingoutloud.files.wordpress.com/2006/10/mvp_fullcolor_forscreen1.png?w=95">
            <a:hlinkClick r:id="rId3"/>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713894" y="2694397"/>
            <a:ext cx="1522475" cy="2403913"/>
          </a:xfrm>
          <a:prstGeom prst="rect">
            <a:avLst/>
          </a:prstGeom>
          <a:noFill/>
          <a:extLst>
            <a:ext uri="{909E8E84-426E-40DD-AFC4-6F175D3DCCD1}">
              <a14:hiddenFill xmlns:a14="http://schemas.microsoft.com/office/drawing/2010/main">
                <a:solidFill>
                  <a:srgbClr val="FFFFFF"/>
                </a:solidFill>
              </a14:hiddenFill>
            </a:ext>
          </a:extLst>
        </p:spPr>
      </p:pic>
      <p:pic>
        <p:nvPicPr>
          <p:cNvPr id="12" name="Content Placeholder 3"/>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5180990" y="203168"/>
            <a:ext cx="3810000" cy="1876280"/>
          </a:xfrm>
          <a:prstGeom prst="rect">
            <a:avLst/>
          </a:prstGeom>
        </p:spPr>
      </p:pic>
      <p:pic>
        <p:nvPicPr>
          <p:cNvPr id="13" name="Picture 12"/>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6347957" y="4731588"/>
            <a:ext cx="2517446" cy="1632000"/>
          </a:xfrm>
          <a:prstGeom prst="rect">
            <a:avLst/>
          </a:prstGeom>
        </p:spPr>
      </p:pic>
      <p:sp>
        <p:nvSpPr>
          <p:cNvPr id="14" name="Title 1"/>
          <p:cNvSpPr txBox="1">
            <a:spLocks/>
          </p:cNvSpPr>
          <p:nvPr/>
        </p:nvSpPr>
        <p:spPr>
          <a:xfrm>
            <a:off x="5805746" y="6125073"/>
            <a:ext cx="3684390" cy="858330"/>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sz="2400" b="1" dirty="0" smtClean="0"/>
              <a:t>www.devpartners.com</a:t>
            </a:r>
          </a:p>
        </p:txBody>
      </p:sp>
      <p:sp>
        <p:nvSpPr>
          <p:cNvPr id="15" name="Title 1"/>
          <p:cNvSpPr txBox="1">
            <a:spLocks/>
          </p:cNvSpPr>
          <p:nvPr/>
        </p:nvSpPr>
        <p:spPr>
          <a:xfrm>
            <a:off x="5690443" y="1906525"/>
            <a:ext cx="3349445" cy="858330"/>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en-US" sz="2400" b="1" dirty="0" smtClean="0"/>
              <a:t>www.bostonazure.org</a:t>
            </a:r>
          </a:p>
        </p:txBody>
      </p:sp>
      <p:sp>
        <p:nvSpPr>
          <p:cNvPr id="16" name="Title 1"/>
          <p:cNvSpPr txBox="1">
            <a:spLocks/>
          </p:cNvSpPr>
          <p:nvPr/>
        </p:nvSpPr>
        <p:spPr>
          <a:xfrm>
            <a:off x="-9341" y="-51514"/>
            <a:ext cx="4885836" cy="858330"/>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en-US" sz="2400" b="1" dirty="0" smtClean="0"/>
              <a:t>www.cloudarchitecturepatterns.com</a:t>
            </a:r>
          </a:p>
        </p:txBody>
      </p:sp>
      <p:pic>
        <p:nvPicPr>
          <p:cNvPr id="1026" name="Picture 2"/>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228471" y="622319"/>
            <a:ext cx="4285654" cy="562492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872618275"/>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 will ass-u-me…</a:t>
            </a:r>
            <a:endParaRPr lang="en-US" dirty="0"/>
          </a:p>
        </p:txBody>
      </p:sp>
      <p:sp>
        <p:nvSpPr>
          <p:cNvPr id="3" name="Content Placeholder 2"/>
          <p:cNvSpPr>
            <a:spLocks noGrp="1"/>
          </p:cNvSpPr>
          <p:nvPr>
            <p:ph idx="1"/>
          </p:nvPr>
        </p:nvSpPr>
        <p:spPr>
          <a:xfrm>
            <a:off x="457200" y="1600206"/>
            <a:ext cx="8229600" cy="4569249"/>
          </a:xfrm>
        </p:spPr>
        <p:txBody>
          <a:bodyPr>
            <a:normAutofit fontScale="92500" lnSpcReduction="10000"/>
          </a:bodyPr>
          <a:lstStyle/>
          <a:p>
            <a:pPr marL="514350" indent="-514350">
              <a:buFont typeface="+mj-lt"/>
              <a:buAutoNum type="arabicPeriod"/>
            </a:pPr>
            <a:r>
              <a:rPr lang="en-US" dirty="0" smtClean="0"/>
              <a:t>You know what “the cloud” is</a:t>
            </a:r>
          </a:p>
          <a:p>
            <a:pPr marL="514350" indent="-514350">
              <a:buFont typeface="+mj-lt"/>
              <a:buAutoNum type="arabicPeriod"/>
            </a:pPr>
            <a:r>
              <a:rPr lang="en-US" dirty="0" smtClean="0"/>
              <a:t>You have an inkling about </a:t>
            </a:r>
            <a:r>
              <a:rPr lang="en-US" b="1" dirty="0" smtClean="0"/>
              <a:t>Amazon Web Services</a:t>
            </a:r>
            <a:r>
              <a:rPr lang="en-US" dirty="0" smtClean="0"/>
              <a:t> and </a:t>
            </a:r>
            <a:r>
              <a:rPr lang="en-US" b="1" dirty="0" smtClean="0"/>
              <a:t>Windows Azure </a:t>
            </a:r>
            <a:r>
              <a:rPr lang="en-US" dirty="0" smtClean="0"/>
              <a:t>cloud platforms</a:t>
            </a:r>
          </a:p>
          <a:p>
            <a:pPr marL="514350" indent="-514350">
              <a:buFont typeface="+mj-lt"/>
              <a:buAutoNum type="arabicPeriod"/>
            </a:pPr>
            <a:r>
              <a:rPr lang="en-US" dirty="0" smtClean="0"/>
              <a:t>You understand that such cloud platforms include </a:t>
            </a:r>
            <a:r>
              <a:rPr lang="en-US" b="1" dirty="0" smtClean="0"/>
              <a:t>compute services </a:t>
            </a:r>
            <a:r>
              <a:rPr lang="en-US" dirty="0"/>
              <a:t>[</a:t>
            </a:r>
            <a:r>
              <a:rPr lang="en-US" dirty="0" smtClean="0"/>
              <a:t>like hosted virtual machines (VMs), in both </a:t>
            </a:r>
            <a:r>
              <a:rPr lang="en-US" dirty="0" err="1" smtClean="0"/>
              <a:t>IaaS</a:t>
            </a:r>
            <a:r>
              <a:rPr lang="en-US" dirty="0" smtClean="0"/>
              <a:t> and </a:t>
            </a:r>
            <a:r>
              <a:rPr lang="en-US" dirty="0" err="1" smtClean="0"/>
              <a:t>PaaS</a:t>
            </a:r>
            <a:r>
              <a:rPr lang="en-US" dirty="0" smtClean="0"/>
              <a:t> modes], </a:t>
            </a:r>
            <a:r>
              <a:rPr lang="en-US" b="1" dirty="0" smtClean="0"/>
              <a:t>SQL</a:t>
            </a:r>
            <a:r>
              <a:rPr lang="en-US" dirty="0" smtClean="0"/>
              <a:t> and </a:t>
            </a:r>
            <a:r>
              <a:rPr lang="en-US" b="1" dirty="0" err="1" smtClean="0"/>
              <a:t>NoSQL</a:t>
            </a:r>
            <a:r>
              <a:rPr lang="en-US" dirty="0" smtClean="0"/>
              <a:t> database services, </a:t>
            </a:r>
            <a:r>
              <a:rPr lang="en-US" b="1" dirty="0" smtClean="0"/>
              <a:t>file storage </a:t>
            </a:r>
            <a:r>
              <a:rPr lang="en-US" dirty="0" smtClean="0"/>
              <a:t>services, </a:t>
            </a:r>
            <a:r>
              <a:rPr lang="en-US" b="1" dirty="0" smtClean="0"/>
              <a:t>messaging</a:t>
            </a:r>
            <a:r>
              <a:rPr lang="en-US" dirty="0" smtClean="0"/>
              <a:t>, </a:t>
            </a:r>
            <a:r>
              <a:rPr lang="en-US" b="1" dirty="0" smtClean="0"/>
              <a:t>DNS</a:t>
            </a:r>
            <a:r>
              <a:rPr lang="en-US" dirty="0" smtClean="0"/>
              <a:t>, </a:t>
            </a:r>
            <a:r>
              <a:rPr lang="en-US" b="1" dirty="0" smtClean="0"/>
              <a:t>management</a:t>
            </a:r>
            <a:r>
              <a:rPr lang="en-US" dirty="0" smtClean="0"/>
              <a:t>, etc.</a:t>
            </a:r>
            <a:endParaRPr lang="en-US" dirty="0"/>
          </a:p>
          <a:p>
            <a:pPr marL="514350" indent="-514350">
              <a:buFont typeface="+mj-lt"/>
              <a:buAutoNum type="arabicPeriod"/>
            </a:pPr>
            <a:r>
              <a:rPr lang="en-US" dirty="0" smtClean="0">
                <a:sym typeface="Wingdings" pitchFamily="2" charset="2"/>
              </a:rPr>
              <a:t>You are interested in understanding </a:t>
            </a:r>
            <a:r>
              <a:rPr lang="en-US" b="1" i="1" dirty="0" smtClean="0">
                <a:sym typeface="Wingdings" pitchFamily="2" charset="2"/>
              </a:rPr>
              <a:t>cloud-native applications</a:t>
            </a:r>
            <a:r>
              <a:rPr lang="en-US" dirty="0" smtClean="0">
                <a:sym typeface="Wingdings" pitchFamily="2" charset="2"/>
              </a:rPr>
              <a:t> </a:t>
            </a:r>
            <a:endParaRPr lang="en-US" b="1" i="1" dirty="0" smtClean="0">
              <a:sym typeface="Wingdings" pitchFamily="2" charset="2"/>
            </a:endParaRPr>
          </a:p>
        </p:txBody>
      </p:sp>
    </p:spTree>
    <p:extLst>
      <p:ext uri="{BB962C8B-B14F-4D97-AF65-F5344CB8AC3E}">
        <p14:creationId xmlns:p14="http://schemas.microsoft.com/office/powerpoint/2010/main" val="296111233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par>
                          <p:cTn id="7" fill="hold">
                            <p:stCondLst>
                              <p:cond delay="0"/>
                            </p:stCondLst>
                            <p:childTnLst>
                              <p:par>
                                <p:cTn id="8" presetID="1" presetClass="entr" presetSubtype="0" fill="hold" grpId="0" nodeType="afterEffect">
                                  <p:stCondLst>
                                    <p:cond delay="0"/>
                                  </p:stCondLst>
                                  <p:childTnLst>
                                    <p:set>
                                      <p:cBhvr>
                                        <p:cTn id="9" dur="1" fill="hold">
                                          <p:stCondLst>
                                            <p:cond delay="0"/>
                                          </p:stCondLst>
                                        </p:cTn>
                                        <p:tgtEl>
                                          <p:spTgt spid="3">
                                            <p:txEl>
                                              <p:pRg st="1" end="1"/>
                                            </p:txEl>
                                          </p:spTgt>
                                        </p:tgtEl>
                                        <p:attrNameLst>
                                          <p:attrName>style.visibility</p:attrName>
                                        </p:attrNameLst>
                                      </p:cBhvr>
                                      <p:to>
                                        <p:strVal val="visible"/>
                                      </p:to>
                                    </p:set>
                                  </p:childTnLst>
                                </p:cTn>
                              </p:par>
                            </p:childTnLst>
                          </p:cTn>
                        </p:par>
                        <p:par>
                          <p:cTn id="10" fill="hold">
                            <p:stCondLst>
                              <p:cond delay="0"/>
                            </p:stCondLst>
                            <p:childTnLst>
                              <p:par>
                                <p:cTn id="11" presetID="1" presetClass="entr" presetSubtype="0" fill="hold" grpId="0" nodeType="after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childTnLst>
                                </p:cTn>
                              </p:par>
                            </p:childTnLst>
                          </p:cTn>
                        </p:par>
                        <p:par>
                          <p:cTn id="13" fill="hold">
                            <p:stCondLst>
                              <p:cond delay="0"/>
                            </p:stCondLst>
                            <p:childTnLst>
                              <p:par>
                                <p:cTn id="14" presetID="1" presetClass="entr" presetSubtype="0" fill="hold" grpId="0" nodeType="afterEffect">
                                  <p:stCondLst>
                                    <p:cond delay="0"/>
                                  </p:stCondLst>
                                  <p:childTnLst>
                                    <p:set>
                                      <p:cBhvr>
                                        <p:cTn id="15"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Roadmap for rest of talk…   …</a:t>
            </a:r>
            <a:endParaRPr lang="en-US" dirty="0"/>
          </a:p>
        </p:txBody>
      </p:sp>
      <p:sp>
        <p:nvSpPr>
          <p:cNvPr id="3" name="Content Placeholder 2"/>
          <p:cNvSpPr>
            <a:spLocks noGrp="1"/>
          </p:cNvSpPr>
          <p:nvPr>
            <p:ph idx="1"/>
          </p:nvPr>
        </p:nvSpPr>
        <p:spPr/>
        <p:txBody>
          <a:bodyPr>
            <a:normAutofit lnSpcReduction="10000"/>
          </a:bodyPr>
          <a:lstStyle/>
          <a:p>
            <a:pPr marL="514350" indent="-514350">
              <a:buFont typeface="+mj-lt"/>
              <a:buAutoNum type="arabicPeriod"/>
            </a:pPr>
            <a:r>
              <a:rPr lang="en-US" dirty="0" smtClean="0"/>
              <a:t>Give context and definition for </a:t>
            </a:r>
            <a:r>
              <a:rPr lang="en-US" i="1" dirty="0" smtClean="0"/>
              <a:t>cloud-native</a:t>
            </a:r>
          </a:p>
          <a:p>
            <a:pPr marL="514350" indent="-514350">
              <a:buFont typeface="+mj-lt"/>
              <a:buAutoNum type="arabicPeriod"/>
            </a:pPr>
            <a:r>
              <a:rPr lang="en-US" dirty="0" smtClean="0"/>
              <a:t>Cover three specific patterns for building cloud-native applications</a:t>
            </a:r>
          </a:p>
          <a:p>
            <a:pPr marL="514350" indent="-514350">
              <a:buFont typeface="+mj-lt"/>
              <a:buAutoNum type="arabicPeriod"/>
            </a:pPr>
            <a:r>
              <a:rPr lang="en-US" dirty="0" smtClean="0"/>
              <a:t>Mention several other patterns</a:t>
            </a:r>
          </a:p>
          <a:p>
            <a:endParaRPr lang="en-US" dirty="0" smtClean="0"/>
          </a:p>
          <a:p>
            <a:r>
              <a:rPr lang="en-US" dirty="0" smtClean="0"/>
              <a:t>Q&amp;A during talk is okay (time permitting)</a:t>
            </a:r>
          </a:p>
          <a:p>
            <a:r>
              <a:rPr lang="en-US" dirty="0" smtClean="0"/>
              <a:t>Q&amp;A at end with any remaining time</a:t>
            </a:r>
          </a:p>
          <a:p>
            <a:r>
              <a:rPr lang="en-US" dirty="0" smtClean="0"/>
              <a:t>Also feel free to join me for lunch to talk cloud</a:t>
            </a:r>
          </a:p>
        </p:txBody>
      </p:sp>
      <p:pic>
        <p:nvPicPr>
          <p:cNvPr id="2050" name="Picture 2" descr="C:\Program Files (x86)\Microsoft Office\MEDIA\CAGCAT10\j0212957.wmf"/>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rot="1189028">
            <a:off x="7178519" y="228350"/>
            <a:ext cx="2220237" cy="1394025"/>
          </a:xfrm>
          <a:prstGeom prst="rect">
            <a:avLst/>
          </a:prstGeom>
          <a:noFill/>
          <a:extLst>
            <a:ext uri="{909E8E84-426E-40DD-AFC4-6F175D3DCCD1}">
              <a14:hiddenFill xmlns:a14="http://schemas.microsoft.com/office/drawing/2010/main">
                <a:solidFill>
                  <a:srgbClr val="FFFFFF"/>
                </a:solidFill>
              </a14:hiddenFill>
            </a:ext>
          </a:extLst>
        </p:spPr>
      </p:pic>
      <p:sp>
        <p:nvSpPr>
          <p:cNvPr id="5" name="TextBox 4"/>
          <p:cNvSpPr txBox="1"/>
          <p:nvPr/>
        </p:nvSpPr>
        <p:spPr>
          <a:xfrm flipH="1">
            <a:off x="-74392" y="4279977"/>
            <a:ext cx="640973" cy="1446550"/>
          </a:xfrm>
          <a:prstGeom prst="rect">
            <a:avLst/>
          </a:prstGeom>
          <a:noFill/>
        </p:spPr>
        <p:txBody>
          <a:bodyPr wrap="square" rtlCol="0">
            <a:spAutoFit/>
          </a:bodyPr>
          <a:lstStyle/>
          <a:p>
            <a:r>
              <a:rPr lang="en-US" sz="8800" dirty="0">
                <a:solidFill>
                  <a:srgbClr val="00B050"/>
                </a:solidFill>
              </a:rPr>
              <a:t>?</a:t>
            </a:r>
            <a:endParaRPr lang="en-US" dirty="0"/>
          </a:p>
        </p:txBody>
      </p:sp>
      <p:pic>
        <p:nvPicPr>
          <p:cNvPr id="102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485485" y="2578023"/>
            <a:ext cx="686278" cy="54648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990365475"/>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Cloud Platform Characteristics</a:t>
            </a:r>
            <a:endParaRPr lang="en-US" b="1" dirty="0"/>
          </a:p>
        </p:txBody>
      </p:sp>
      <p:sp>
        <p:nvSpPr>
          <p:cNvPr id="3" name="Content Placeholder 2"/>
          <p:cNvSpPr>
            <a:spLocks noGrp="1"/>
          </p:cNvSpPr>
          <p:nvPr>
            <p:ph idx="1"/>
          </p:nvPr>
        </p:nvSpPr>
        <p:spPr>
          <a:xfrm>
            <a:off x="309070" y="1297535"/>
            <a:ext cx="8525860" cy="5176415"/>
          </a:xfrm>
        </p:spPr>
        <p:txBody>
          <a:bodyPr>
            <a:noAutofit/>
          </a:bodyPr>
          <a:lstStyle/>
          <a:p>
            <a:r>
              <a:rPr lang="en-US" dirty="0" smtClean="0"/>
              <a:t>Scaling – or “resource allocation” – is horizontal</a:t>
            </a:r>
          </a:p>
          <a:p>
            <a:pPr lvl="1"/>
            <a:r>
              <a:rPr lang="en-US" sz="2400" dirty="0" smtClean="0"/>
              <a:t>and ∞ (“illusion of infinite resources”)</a:t>
            </a:r>
            <a:endParaRPr lang="en-US" sz="2400" dirty="0"/>
          </a:p>
          <a:p>
            <a:r>
              <a:rPr lang="en-US" dirty="0" smtClean="0"/>
              <a:t>Resources are easily added or released</a:t>
            </a:r>
          </a:p>
          <a:p>
            <a:pPr lvl="1"/>
            <a:r>
              <a:rPr lang="en-US" sz="2400" dirty="0" smtClean="0"/>
              <a:t>self-service portal or API; cloud </a:t>
            </a:r>
            <a:r>
              <a:rPr lang="en-US" sz="2400" dirty="0"/>
              <a:t>scaling is automatable</a:t>
            </a:r>
            <a:endParaRPr lang="en-US" sz="2400" dirty="0" smtClean="0"/>
          </a:p>
          <a:p>
            <a:r>
              <a:rPr lang="en-US" dirty="0" smtClean="0"/>
              <a:t>Pay only for </a:t>
            </a:r>
            <a:r>
              <a:rPr lang="en-US" dirty="0"/>
              <a:t>currently allocated </a:t>
            </a:r>
            <a:r>
              <a:rPr lang="en-US" dirty="0" smtClean="0"/>
              <a:t>resources</a:t>
            </a:r>
          </a:p>
          <a:p>
            <a:pPr lvl="1"/>
            <a:r>
              <a:rPr lang="en-US" sz="2400" dirty="0" smtClean="0"/>
              <a:t>costs </a:t>
            </a:r>
            <a:r>
              <a:rPr lang="en-US" sz="2400" dirty="0"/>
              <a:t>are </a:t>
            </a:r>
            <a:r>
              <a:rPr lang="en-US" sz="2400" dirty="0" smtClean="0"/>
              <a:t>operational, granular, controllable, and transparent</a:t>
            </a:r>
          </a:p>
          <a:p>
            <a:r>
              <a:rPr lang="en-US" dirty="0" smtClean="0"/>
              <a:t>Optimized for cost-efficiency</a:t>
            </a:r>
          </a:p>
          <a:p>
            <a:pPr lvl="1"/>
            <a:r>
              <a:rPr lang="en-US" sz="2400" dirty="0"/>
              <a:t>c</a:t>
            </a:r>
            <a:r>
              <a:rPr lang="en-US" sz="2400" dirty="0" smtClean="0"/>
              <a:t>loud services are MT, hardware is commodity</a:t>
            </a:r>
          </a:p>
          <a:p>
            <a:pPr lvl="1"/>
            <a:r>
              <a:rPr lang="en-US" sz="2400" dirty="0" smtClean="0"/>
              <a:t>MTTR over MTTF</a:t>
            </a:r>
            <a:endParaRPr lang="en-US" sz="2400" dirty="0"/>
          </a:p>
          <a:p>
            <a:r>
              <a:rPr lang="en-US" dirty="0" smtClean="0"/>
              <a:t>Rich, robust functionality is simply accessible</a:t>
            </a:r>
          </a:p>
          <a:p>
            <a:pPr lvl="1"/>
            <a:r>
              <a:rPr lang="en-US" sz="2400" dirty="0" smtClean="0"/>
              <a:t>like an iceberg</a:t>
            </a:r>
            <a:endParaRPr lang="en-US" sz="2400" dirty="0"/>
          </a:p>
        </p:txBody>
      </p:sp>
    </p:spTree>
    <p:extLst>
      <p:ext uri="{BB962C8B-B14F-4D97-AF65-F5344CB8AC3E}">
        <p14:creationId xmlns:p14="http://schemas.microsoft.com/office/powerpoint/2010/main" val="127792476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3">
                                            <p:txEl>
                                              <p:pRg st="1" end="1"/>
                                            </p:txEl>
                                          </p:spTgt>
                                        </p:tgtEl>
                                        <p:attrNameLst>
                                          <p:attrName>style.visibility</p:attrName>
                                        </p:attrNameLst>
                                      </p:cBhvr>
                                      <p:to>
                                        <p:strVal val="visible"/>
                                      </p:to>
                                    </p:set>
                                    <p:animEffect transition="in" filter="fade">
                                      <p:cBhvr>
                                        <p:cTn id="10" dur="500"/>
                                        <p:tgtEl>
                                          <p:spTgt spid="3">
                                            <p:txEl>
                                              <p:pRg st="1" end="1"/>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animEffect transition="in" filter="fade">
                                      <p:cBhvr>
                                        <p:cTn id="15" dur="500"/>
                                        <p:tgtEl>
                                          <p:spTgt spid="3">
                                            <p:txEl>
                                              <p:pRg st="2" end="2"/>
                                            </p:txEl>
                                          </p:spTgt>
                                        </p:tgtEl>
                                      </p:cBhvr>
                                    </p:animEffect>
                                  </p:childTnLst>
                                </p:cTn>
                              </p:par>
                              <p:par>
                                <p:cTn id="16" presetID="10" presetClass="entr" presetSubtype="0" fill="hold" grpId="0" nodeType="withEffect">
                                  <p:stCondLst>
                                    <p:cond delay="0"/>
                                  </p:stCondLst>
                                  <p:childTnLst>
                                    <p:set>
                                      <p:cBhvr>
                                        <p:cTn id="17" dur="1" fill="hold">
                                          <p:stCondLst>
                                            <p:cond delay="0"/>
                                          </p:stCondLst>
                                        </p:cTn>
                                        <p:tgtEl>
                                          <p:spTgt spid="3">
                                            <p:txEl>
                                              <p:pRg st="3" end="3"/>
                                            </p:txEl>
                                          </p:spTgt>
                                        </p:tgtEl>
                                        <p:attrNameLst>
                                          <p:attrName>style.visibility</p:attrName>
                                        </p:attrNameLst>
                                      </p:cBhvr>
                                      <p:to>
                                        <p:strVal val="visible"/>
                                      </p:to>
                                    </p:set>
                                    <p:animEffect transition="in" filter="fade">
                                      <p:cBhvr>
                                        <p:cTn id="18" dur="500"/>
                                        <p:tgtEl>
                                          <p:spTgt spid="3">
                                            <p:txEl>
                                              <p:pRg st="3" end="3"/>
                                            </p:txEl>
                                          </p:spTgt>
                                        </p:tgtEl>
                                      </p:cBhvr>
                                    </p:animEffect>
                                  </p:childTnLst>
                                </p:cTn>
                              </p:par>
                            </p:childTnLst>
                          </p:cTn>
                        </p:par>
                      </p:childTnLst>
                    </p:cTn>
                  </p:par>
                  <p:par>
                    <p:cTn id="19" fill="hold">
                      <p:stCondLst>
                        <p:cond delay="indefinite"/>
                      </p:stCondLst>
                      <p:childTnLst>
                        <p:par>
                          <p:cTn id="20" fill="hold">
                            <p:stCondLst>
                              <p:cond delay="0"/>
                            </p:stCondLst>
                            <p:childTnLst>
                              <p:par>
                                <p:cTn id="21" presetID="10"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animEffect transition="in" filter="fade">
                                      <p:cBhvr>
                                        <p:cTn id="23" dur="500"/>
                                        <p:tgtEl>
                                          <p:spTgt spid="3">
                                            <p:txEl>
                                              <p:pRg st="4" end="4"/>
                                            </p:txEl>
                                          </p:spTgt>
                                        </p:tgtEl>
                                      </p:cBhvr>
                                    </p:animEffect>
                                  </p:childTnLst>
                                </p:cTn>
                              </p:par>
                              <p:par>
                                <p:cTn id="24" presetID="10" presetClass="entr" presetSubtype="0" fill="hold" grpId="0" nodeType="withEffect">
                                  <p:stCondLst>
                                    <p:cond delay="0"/>
                                  </p:stCondLst>
                                  <p:childTnLst>
                                    <p:set>
                                      <p:cBhvr>
                                        <p:cTn id="25" dur="1" fill="hold">
                                          <p:stCondLst>
                                            <p:cond delay="0"/>
                                          </p:stCondLst>
                                        </p:cTn>
                                        <p:tgtEl>
                                          <p:spTgt spid="3">
                                            <p:txEl>
                                              <p:pRg st="5" end="5"/>
                                            </p:txEl>
                                          </p:spTgt>
                                        </p:tgtEl>
                                        <p:attrNameLst>
                                          <p:attrName>style.visibility</p:attrName>
                                        </p:attrNameLst>
                                      </p:cBhvr>
                                      <p:to>
                                        <p:strVal val="visible"/>
                                      </p:to>
                                    </p:set>
                                    <p:animEffect transition="in" filter="fade">
                                      <p:cBhvr>
                                        <p:cTn id="26" dur="500"/>
                                        <p:tgtEl>
                                          <p:spTgt spid="3">
                                            <p:txEl>
                                              <p:pRg st="5" end="5"/>
                                            </p:txEl>
                                          </p:spTgt>
                                        </p:tgtEl>
                                      </p:cBhvr>
                                    </p:animEffect>
                                  </p:childTnLst>
                                </p:cTn>
                              </p:par>
                            </p:childTnLst>
                          </p:cTn>
                        </p:par>
                      </p:childTnLst>
                    </p:cTn>
                  </p:par>
                  <p:par>
                    <p:cTn id="27" fill="hold">
                      <p:stCondLst>
                        <p:cond delay="indefinite"/>
                      </p:stCondLst>
                      <p:childTnLst>
                        <p:par>
                          <p:cTn id="28" fill="hold">
                            <p:stCondLst>
                              <p:cond delay="0"/>
                            </p:stCondLst>
                            <p:childTnLst>
                              <p:par>
                                <p:cTn id="29" presetID="10" presetClass="entr" presetSubtype="0" fill="hold" grpId="0" nodeType="click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animEffect transition="in" filter="fade">
                                      <p:cBhvr>
                                        <p:cTn id="31" dur="500"/>
                                        <p:tgtEl>
                                          <p:spTgt spid="3">
                                            <p:txEl>
                                              <p:pRg st="6" end="6"/>
                                            </p:txEl>
                                          </p:spTgt>
                                        </p:tgtEl>
                                      </p:cBhvr>
                                    </p:animEffect>
                                  </p:childTnLst>
                                </p:cTn>
                              </p:par>
                              <p:par>
                                <p:cTn id="32" presetID="10" presetClass="entr" presetSubtype="0" fill="hold" grpId="0" nodeType="withEffect">
                                  <p:stCondLst>
                                    <p:cond delay="0"/>
                                  </p:stCondLst>
                                  <p:childTnLst>
                                    <p:set>
                                      <p:cBhvr>
                                        <p:cTn id="33" dur="1" fill="hold">
                                          <p:stCondLst>
                                            <p:cond delay="0"/>
                                          </p:stCondLst>
                                        </p:cTn>
                                        <p:tgtEl>
                                          <p:spTgt spid="3">
                                            <p:txEl>
                                              <p:pRg st="7" end="7"/>
                                            </p:txEl>
                                          </p:spTgt>
                                        </p:tgtEl>
                                        <p:attrNameLst>
                                          <p:attrName>style.visibility</p:attrName>
                                        </p:attrNameLst>
                                      </p:cBhvr>
                                      <p:to>
                                        <p:strVal val="visible"/>
                                      </p:to>
                                    </p:set>
                                    <p:animEffect transition="in" filter="fade">
                                      <p:cBhvr>
                                        <p:cTn id="34" dur="500"/>
                                        <p:tgtEl>
                                          <p:spTgt spid="3">
                                            <p:txEl>
                                              <p:pRg st="7" end="7"/>
                                            </p:txEl>
                                          </p:spTgt>
                                        </p:tgtEl>
                                      </p:cBhvr>
                                    </p:animEffect>
                                  </p:childTnLst>
                                </p:cTn>
                              </p:par>
                              <p:par>
                                <p:cTn id="35" presetID="10" presetClass="entr" presetSubtype="0" fill="hold" grpId="0" nodeType="withEffect">
                                  <p:stCondLst>
                                    <p:cond delay="0"/>
                                  </p:stCondLst>
                                  <p:childTnLst>
                                    <p:set>
                                      <p:cBhvr>
                                        <p:cTn id="36" dur="1" fill="hold">
                                          <p:stCondLst>
                                            <p:cond delay="0"/>
                                          </p:stCondLst>
                                        </p:cTn>
                                        <p:tgtEl>
                                          <p:spTgt spid="3">
                                            <p:txEl>
                                              <p:pRg st="8" end="8"/>
                                            </p:txEl>
                                          </p:spTgt>
                                        </p:tgtEl>
                                        <p:attrNameLst>
                                          <p:attrName>style.visibility</p:attrName>
                                        </p:attrNameLst>
                                      </p:cBhvr>
                                      <p:to>
                                        <p:strVal val="visible"/>
                                      </p:to>
                                    </p:set>
                                    <p:animEffect transition="in" filter="fade">
                                      <p:cBhvr>
                                        <p:cTn id="37" dur="500"/>
                                        <p:tgtEl>
                                          <p:spTgt spid="3">
                                            <p:txEl>
                                              <p:pRg st="8" end="8"/>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grpId="0" nodeType="clickEffect">
                                  <p:stCondLst>
                                    <p:cond delay="0"/>
                                  </p:stCondLst>
                                  <p:childTnLst>
                                    <p:set>
                                      <p:cBhvr>
                                        <p:cTn id="41" dur="1" fill="hold">
                                          <p:stCondLst>
                                            <p:cond delay="0"/>
                                          </p:stCondLst>
                                        </p:cTn>
                                        <p:tgtEl>
                                          <p:spTgt spid="3">
                                            <p:txEl>
                                              <p:pRg st="9" end="9"/>
                                            </p:txEl>
                                          </p:spTgt>
                                        </p:tgtEl>
                                        <p:attrNameLst>
                                          <p:attrName>style.visibility</p:attrName>
                                        </p:attrNameLst>
                                      </p:cBhvr>
                                      <p:to>
                                        <p:strVal val="visible"/>
                                      </p:to>
                                    </p:set>
                                    <p:animEffect transition="in" filter="fade">
                                      <p:cBhvr>
                                        <p:cTn id="42" dur="500"/>
                                        <p:tgtEl>
                                          <p:spTgt spid="3">
                                            <p:txEl>
                                              <p:pRg st="9" end="9"/>
                                            </p:txEl>
                                          </p:spTgt>
                                        </p:tgtEl>
                                      </p:cBhvr>
                                    </p:animEffect>
                                  </p:childTnLst>
                                </p:cTn>
                              </p:par>
                              <p:par>
                                <p:cTn id="43" presetID="10" presetClass="entr" presetSubtype="0" fill="hold" grpId="0" nodeType="withEffect">
                                  <p:stCondLst>
                                    <p:cond delay="0"/>
                                  </p:stCondLst>
                                  <p:childTnLst>
                                    <p:set>
                                      <p:cBhvr>
                                        <p:cTn id="44" dur="1" fill="hold">
                                          <p:stCondLst>
                                            <p:cond delay="0"/>
                                          </p:stCondLst>
                                        </p:cTn>
                                        <p:tgtEl>
                                          <p:spTgt spid="3">
                                            <p:txEl>
                                              <p:pRg st="10" end="10"/>
                                            </p:txEl>
                                          </p:spTgt>
                                        </p:tgtEl>
                                        <p:attrNameLst>
                                          <p:attrName>style.visibility</p:attrName>
                                        </p:attrNameLst>
                                      </p:cBhvr>
                                      <p:to>
                                        <p:strVal val="visible"/>
                                      </p:to>
                                    </p:set>
                                    <p:animEffect transition="in" filter="fade">
                                      <p:cBhvr>
                                        <p:cTn id="45" dur="500"/>
                                        <p:tgtEl>
                                          <p:spTgt spid="3">
                                            <p:txEl>
                                              <p:pRg st="10" end="1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endParaRPr lang="en-US" dirty="0"/>
          </a:p>
        </p:txBody>
      </p:sp>
      <p:sp>
        <p:nvSpPr>
          <p:cNvPr id="4" name="AutoShape 2" descr="https://encrypted-tbn1.google.com/images?q=tbn:ANd9GcRZ7OtOPzqiRZKzUrrSnslC0eG2oZtkprNT5899obyjAVsCQ2zNBkBBUSYN"/>
          <p:cNvSpPr>
            <a:spLocks noChangeAspect="1" noChangeArrowheads="1"/>
          </p:cNvSpPr>
          <p:nvPr/>
        </p:nvSpPr>
        <p:spPr bwMode="auto">
          <a:xfrm>
            <a:off x="63500" y="-912813"/>
            <a:ext cx="1295400" cy="1876426"/>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pic>
        <p:nvPicPr>
          <p:cNvPr id="1027"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9721" y="-1421920"/>
            <a:ext cx="9443920" cy="926084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371546535"/>
      </p:ext>
    </p:extLst>
  </p:cSld>
  <p:clrMapOvr>
    <a:masterClrMapping/>
  </p:clrMapOvr>
  <p:transition>
    <p:fade/>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t>Cloud-Native Application Characteristics</a:t>
            </a:r>
            <a:endParaRPr lang="en-US" b="1" dirty="0"/>
          </a:p>
        </p:txBody>
      </p:sp>
      <p:sp>
        <p:nvSpPr>
          <p:cNvPr id="3" name="Content Placeholder 2"/>
          <p:cNvSpPr>
            <a:spLocks noGrp="1"/>
          </p:cNvSpPr>
          <p:nvPr>
            <p:ph idx="1"/>
          </p:nvPr>
        </p:nvSpPr>
        <p:spPr>
          <a:xfrm>
            <a:off x="457200" y="1392131"/>
            <a:ext cx="8377730" cy="5386314"/>
          </a:xfrm>
        </p:spPr>
        <p:txBody>
          <a:bodyPr>
            <a:normAutofit fontScale="70000" lnSpcReduction="20000"/>
          </a:bodyPr>
          <a:lstStyle/>
          <a:p>
            <a:pPr marL="342900" lvl="1" indent="-342900">
              <a:buFont typeface="Arial" pitchFamily="34" charset="0"/>
              <a:buChar char="•"/>
            </a:pPr>
            <a:r>
              <a:rPr lang="en-US" sz="4600" dirty="0" smtClean="0"/>
              <a:t>Application </a:t>
            </a:r>
            <a:r>
              <a:rPr lang="en-US" sz="4600" dirty="0"/>
              <a:t>architecture </a:t>
            </a:r>
            <a:r>
              <a:rPr lang="en-US" sz="4600" b="1" i="1" dirty="0" smtClean="0"/>
              <a:t>is aligned with</a:t>
            </a:r>
            <a:r>
              <a:rPr lang="en-US" sz="4600" dirty="0" smtClean="0"/>
              <a:t> the </a:t>
            </a:r>
            <a:r>
              <a:rPr lang="en-US" sz="4600" dirty="0"/>
              <a:t>cloud </a:t>
            </a:r>
            <a:r>
              <a:rPr lang="en-US" sz="4600" dirty="0" smtClean="0"/>
              <a:t>platform architecture</a:t>
            </a:r>
            <a:endParaRPr lang="en-US" sz="4600" dirty="0"/>
          </a:p>
          <a:p>
            <a:pPr lvl="1"/>
            <a:r>
              <a:rPr lang="en-US" sz="3400" dirty="0" smtClean="0"/>
              <a:t>uses the platform in the most natural way</a:t>
            </a:r>
          </a:p>
          <a:p>
            <a:pPr lvl="1"/>
            <a:r>
              <a:rPr lang="en-US" sz="3400" dirty="0" smtClean="0"/>
              <a:t>lets the platform do the heavy lifting</a:t>
            </a:r>
          </a:p>
          <a:p>
            <a:r>
              <a:rPr lang="en-US" sz="4600" dirty="0" smtClean="0"/>
              <a:t>Are loosely coupled </a:t>
            </a:r>
          </a:p>
          <a:p>
            <a:pPr lvl="1"/>
            <a:r>
              <a:rPr lang="en-US" sz="3400" dirty="0" smtClean="0"/>
              <a:t>for scalability, reliability, and flexibility</a:t>
            </a:r>
          </a:p>
          <a:p>
            <a:r>
              <a:rPr lang="en-US" sz="4600" dirty="0" smtClean="0"/>
              <a:t>Scale horizontally, automatically, </a:t>
            </a:r>
            <a:r>
              <a:rPr lang="en-US" sz="4600" dirty="0" err="1" smtClean="0"/>
              <a:t>bidirectionally</a:t>
            </a:r>
            <a:endParaRPr lang="en-US" sz="4600" dirty="0" smtClean="0"/>
          </a:p>
          <a:p>
            <a:pPr lvl="1"/>
            <a:r>
              <a:rPr lang="en-US" sz="3400" dirty="0" smtClean="0"/>
              <a:t>maintaining UX and cost-optimizing</a:t>
            </a:r>
          </a:p>
          <a:p>
            <a:pPr lvl="1"/>
            <a:r>
              <a:rPr lang="en-US" sz="3400" dirty="0" smtClean="0"/>
              <a:t>scale operationally along with capacity</a:t>
            </a:r>
          </a:p>
          <a:p>
            <a:r>
              <a:rPr lang="en-US" sz="4600" dirty="0" smtClean="0"/>
              <a:t>Handle busy signals and node failures</a:t>
            </a:r>
          </a:p>
          <a:p>
            <a:pPr lvl="1"/>
            <a:r>
              <a:rPr lang="en-US" sz="3400" dirty="0" smtClean="0"/>
              <a:t>without unnecessary UX degradation</a:t>
            </a:r>
          </a:p>
          <a:p>
            <a:r>
              <a:rPr lang="en-US" sz="4600" dirty="0" smtClean="0"/>
              <a:t>Use geo-distribution services</a:t>
            </a:r>
          </a:p>
          <a:p>
            <a:pPr lvl="1"/>
            <a:r>
              <a:rPr lang="en-US" sz="3400" dirty="0" smtClean="0"/>
              <a:t>minimize network latency</a:t>
            </a:r>
          </a:p>
          <a:p>
            <a:endParaRPr lang="en-US" sz="4100" dirty="0"/>
          </a:p>
        </p:txBody>
      </p:sp>
    </p:spTree>
    <p:extLst>
      <p:ext uri="{BB962C8B-B14F-4D97-AF65-F5344CB8AC3E}">
        <p14:creationId xmlns:p14="http://schemas.microsoft.com/office/powerpoint/2010/main" val="253101271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3">
                                            <p:txEl>
                                              <p:pRg st="1" end="1"/>
                                            </p:txEl>
                                          </p:spTgt>
                                        </p:tgtEl>
                                        <p:attrNameLst>
                                          <p:attrName>style.visibility</p:attrName>
                                        </p:attrNameLst>
                                      </p:cBhvr>
                                      <p:to>
                                        <p:strVal val="visible"/>
                                      </p:to>
                                    </p:set>
                                    <p:animEffect transition="in" filter="fade">
                                      <p:cBhvr>
                                        <p:cTn id="10" dur="500"/>
                                        <p:tgtEl>
                                          <p:spTgt spid="3">
                                            <p:txEl>
                                              <p:pRg st="1" end="1"/>
                                            </p:txEl>
                                          </p:spTgt>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animEffect transition="in" filter="fade">
                                      <p:cBhvr>
                                        <p:cTn id="13" dur="500"/>
                                        <p:tgtEl>
                                          <p:spTgt spid="3">
                                            <p:txEl>
                                              <p:pRg st="2" end="2"/>
                                            </p:txEl>
                                          </p:spTgt>
                                        </p:tgtEl>
                                      </p:cBhvr>
                                    </p:animEffect>
                                  </p:childTnLst>
                                </p:cTn>
                              </p:par>
                            </p:childTnLst>
                          </p:cTn>
                        </p:par>
                      </p:childTnLst>
                    </p:cTn>
                  </p:par>
                  <p:par>
                    <p:cTn id="14" fill="hold">
                      <p:stCondLst>
                        <p:cond delay="indefinite"/>
                      </p:stCondLst>
                      <p:childTnLst>
                        <p:par>
                          <p:cTn id="15" fill="hold">
                            <p:stCondLst>
                              <p:cond delay="0"/>
                            </p:stCondLst>
                            <p:childTnLst>
                              <p:par>
                                <p:cTn id="16" presetID="10" presetClass="entr" presetSubtype="0" fill="hold" grpId="0" nodeType="clickEffect">
                                  <p:stCondLst>
                                    <p:cond delay="0"/>
                                  </p:stCondLst>
                                  <p:childTnLst>
                                    <p:set>
                                      <p:cBhvr>
                                        <p:cTn id="17" dur="1" fill="hold">
                                          <p:stCondLst>
                                            <p:cond delay="0"/>
                                          </p:stCondLst>
                                        </p:cTn>
                                        <p:tgtEl>
                                          <p:spTgt spid="3">
                                            <p:txEl>
                                              <p:pRg st="3" end="3"/>
                                            </p:txEl>
                                          </p:spTgt>
                                        </p:tgtEl>
                                        <p:attrNameLst>
                                          <p:attrName>style.visibility</p:attrName>
                                        </p:attrNameLst>
                                      </p:cBhvr>
                                      <p:to>
                                        <p:strVal val="visible"/>
                                      </p:to>
                                    </p:set>
                                    <p:animEffect transition="in" filter="fade">
                                      <p:cBhvr>
                                        <p:cTn id="18" dur="500"/>
                                        <p:tgtEl>
                                          <p:spTgt spid="3">
                                            <p:txEl>
                                              <p:pRg st="3" end="3"/>
                                            </p:txEl>
                                          </p:spTgt>
                                        </p:tgtEl>
                                      </p:cBhvr>
                                    </p:animEffect>
                                  </p:childTnLst>
                                </p:cTn>
                              </p:par>
                              <p:par>
                                <p:cTn id="19" presetID="10" presetClass="entr" presetSubtype="0" fill="hold" grpId="0" nodeType="withEffect">
                                  <p:stCondLst>
                                    <p:cond delay="0"/>
                                  </p:stCondLst>
                                  <p:childTnLst>
                                    <p:set>
                                      <p:cBhvr>
                                        <p:cTn id="20" dur="1" fill="hold">
                                          <p:stCondLst>
                                            <p:cond delay="0"/>
                                          </p:stCondLst>
                                        </p:cTn>
                                        <p:tgtEl>
                                          <p:spTgt spid="3">
                                            <p:txEl>
                                              <p:pRg st="4" end="4"/>
                                            </p:txEl>
                                          </p:spTgt>
                                        </p:tgtEl>
                                        <p:attrNameLst>
                                          <p:attrName>style.visibility</p:attrName>
                                        </p:attrNameLst>
                                      </p:cBhvr>
                                      <p:to>
                                        <p:strVal val="visible"/>
                                      </p:to>
                                    </p:set>
                                    <p:animEffect transition="in" filter="fade">
                                      <p:cBhvr>
                                        <p:cTn id="21" dur="500"/>
                                        <p:tgtEl>
                                          <p:spTgt spid="3">
                                            <p:txEl>
                                              <p:pRg st="4" end="4"/>
                                            </p:txEl>
                                          </p:spTgt>
                                        </p:tgtEl>
                                      </p:cBhvr>
                                    </p:animEffect>
                                  </p:childTnLst>
                                </p:cTn>
                              </p:par>
                            </p:childTnLst>
                          </p:cTn>
                        </p:par>
                      </p:childTnLst>
                    </p:cTn>
                  </p:par>
                  <p:par>
                    <p:cTn id="22" fill="hold">
                      <p:stCondLst>
                        <p:cond delay="indefinite"/>
                      </p:stCondLst>
                      <p:childTnLst>
                        <p:par>
                          <p:cTn id="23" fill="hold">
                            <p:stCondLst>
                              <p:cond delay="0"/>
                            </p:stCondLst>
                            <p:childTnLst>
                              <p:par>
                                <p:cTn id="24" presetID="10" presetClass="entr" presetSubtype="0" fill="hold" grpId="0" nodeType="clickEffect">
                                  <p:stCondLst>
                                    <p:cond delay="0"/>
                                  </p:stCondLst>
                                  <p:childTnLst>
                                    <p:set>
                                      <p:cBhvr>
                                        <p:cTn id="25" dur="1" fill="hold">
                                          <p:stCondLst>
                                            <p:cond delay="0"/>
                                          </p:stCondLst>
                                        </p:cTn>
                                        <p:tgtEl>
                                          <p:spTgt spid="3">
                                            <p:txEl>
                                              <p:pRg st="5" end="5"/>
                                            </p:txEl>
                                          </p:spTgt>
                                        </p:tgtEl>
                                        <p:attrNameLst>
                                          <p:attrName>style.visibility</p:attrName>
                                        </p:attrNameLst>
                                      </p:cBhvr>
                                      <p:to>
                                        <p:strVal val="visible"/>
                                      </p:to>
                                    </p:set>
                                    <p:animEffect transition="in" filter="fade">
                                      <p:cBhvr>
                                        <p:cTn id="26" dur="500"/>
                                        <p:tgtEl>
                                          <p:spTgt spid="3">
                                            <p:txEl>
                                              <p:pRg st="5" end="5"/>
                                            </p:txEl>
                                          </p:spTgt>
                                        </p:tgtEl>
                                      </p:cBhvr>
                                    </p:animEffect>
                                  </p:childTnLst>
                                </p:cTn>
                              </p:par>
                              <p:par>
                                <p:cTn id="27" presetID="10" presetClass="entr" presetSubtype="0" fill="hold" grpId="0" nodeType="withEffect">
                                  <p:stCondLst>
                                    <p:cond delay="0"/>
                                  </p:stCondLst>
                                  <p:childTnLst>
                                    <p:set>
                                      <p:cBhvr>
                                        <p:cTn id="28" dur="1" fill="hold">
                                          <p:stCondLst>
                                            <p:cond delay="0"/>
                                          </p:stCondLst>
                                        </p:cTn>
                                        <p:tgtEl>
                                          <p:spTgt spid="3">
                                            <p:txEl>
                                              <p:pRg st="6" end="6"/>
                                            </p:txEl>
                                          </p:spTgt>
                                        </p:tgtEl>
                                        <p:attrNameLst>
                                          <p:attrName>style.visibility</p:attrName>
                                        </p:attrNameLst>
                                      </p:cBhvr>
                                      <p:to>
                                        <p:strVal val="visible"/>
                                      </p:to>
                                    </p:set>
                                    <p:animEffect transition="in" filter="fade">
                                      <p:cBhvr>
                                        <p:cTn id="29" dur="500"/>
                                        <p:tgtEl>
                                          <p:spTgt spid="3">
                                            <p:txEl>
                                              <p:pRg st="6" end="6"/>
                                            </p:txEl>
                                          </p:spTgt>
                                        </p:tgtEl>
                                      </p:cBhvr>
                                    </p:animEffect>
                                  </p:childTnLst>
                                </p:cTn>
                              </p:par>
                              <p:par>
                                <p:cTn id="30" presetID="10" presetClass="entr" presetSubtype="0" fill="hold" grpId="0" nodeType="withEffect">
                                  <p:stCondLst>
                                    <p:cond delay="0"/>
                                  </p:stCondLst>
                                  <p:childTnLst>
                                    <p:set>
                                      <p:cBhvr>
                                        <p:cTn id="31" dur="1" fill="hold">
                                          <p:stCondLst>
                                            <p:cond delay="0"/>
                                          </p:stCondLst>
                                        </p:cTn>
                                        <p:tgtEl>
                                          <p:spTgt spid="3">
                                            <p:txEl>
                                              <p:pRg st="7" end="7"/>
                                            </p:txEl>
                                          </p:spTgt>
                                        </p:tgtEl>
                                        <p:attrNameLst>
                                          <p:attrName>style.visibility</p:attrName>
                                        </p:attrNameLst>
                                      </p:cBhvr>
                                      <p:to>
                                        <p:strVal val="visible"/>
                                      </p:to>
                                    </p:set>
                                    <p:animEffect transition="in" filter="fade">
                                      <p:cBhvr>
                                        <p:cTn id="32" dur="500"/>
                                        <p:tgtEl>
                                          <p:spTgt spid="3">
                                            <p:txEl>
                                              <p:pRg st="7" end="7"/>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grpId="0" nodeType="clickEffect">
                                  <p:stCondLst>
                                    <p:cond delay="0"/>
                                  </p:stCondLst>
                                  <p:childTnLst>
                                    <p:set>
                                      <p:cBhvr>
                                        <p:cTn id="36" dur="1" fill="hold">
                                          <p:stCondLst>
                                            <p:cond delay="0"/>
                                          </p:stCondLst>
                                        </p:cTn>
                                        <p:tgtEl>
                                          <p:spTgt spid="3">
                                            <p:txEl>
                                              <p:pRg st="8" end="8"/>
                                            </p:txEl>
                                          </p:spTgt>
                                        </p:tgtEl>
                                        <p:attrNameLst>
                                          <p:attrName>style.visibility</p:attrName>
                                        </p:attrNameLst>
                                      </p:cBhvr>
                                      <p:to>
                                        <p:strVal val="visible"/>
                                      </p:to>
                                    </p:set>
                                    <p:animEffect transition="in" filter="fade">
                                      <p:cBhvr>
                                        <p:cTn id="37" dur="500"/>
                                        <p:tgtEl>
                                          <p:spTgt spid="3">
                                            <p:txEl>
                                              <p:pRg st="8" end="8"/>
                                            </p:txEl>
                                          </p:spTgt>
                                        </p:tgtEl>
                                      </p:cBhvr>
                                    </p:animEffect>
                                  </p:childTnLst>
                                </p:cTn>
                              </p:par>
                              <p:par>
                                <p:cTn id="38" presetID="10" presetClass="entr" presetSubtype="0" fill="hold" grpId="0" nodeType="withEffect">
                                  <p:stCondLst>
                                    <p:cond delay="0"/>
                                  </p:stCondLst>
                                  <p:childTnLst>
                                    <p:set>
                                      <p:cBhvr>
                                        <p:cTn id="39" dur="1" fill="hold">
                                          <p:stCondLst>
                                            <p:cond delay="0"/>
                                          </p:stCondLst>
                                        </p:cTn>
                                        <p:tgtEl>
                                          <p:spTgt spid="3">
                                            <p:txEl>
                                              <p:pRg st="9" end="9"/>
                                            </p:txEl>
                                          </p:spTgt>
                                        </p:tgtEl>
                                        <p:attrNameLst>
                                          <p:attrName>style.visibility</p:attrName>
                                        </p:attrNameLst>
                                      </p:cBhvr>
                                      <p:to>
                                        <p:strVal val="visible"/>
                                      </p:to>
                                    </p:set>
                                    <p:animEffect transition="in" filter="fade">
                                      <p:cBhvr>
                                        <p:cTn id="40" dur="500"/>
                                        <p:tgtEl>
                                          <p:spTgt spid="3">
                                            <p:txEl>
                                              <p:pRg st="9" end="9"/>
                                            </p:txEl>
                                          </p:spTgt>
                                        </p:tgtEl>
                                      </p:cBhvr>
                                    </p:animEffect>
                                  </p:childTnLst>
                                </p:cTn>
                              </p:par>
                            </p:childTnLst>
                          </p:cTn>
                        </p:par>
                      </p:childTnLst>
                    </p:cTn>
                  </p:par>
                  <p:par>
                    <p:cTn id="41" fill="hold">
                      <p:stCondLst>
                        <p:cond delay="indefinite"/>
                      </p:stCondLst>
                      <p:childTnLst>
                        <p:par>
                          <p:cTn id="42" fill="hold">
                            <p:stCondLst>
                              <p:cond delay="0"/>
                            </p:stCondLst>
                            <p:childTnLst>
                              <p:par>
                                <p:cTn id="43" presetID="10" presetClass="entr" presetSubtype="0" fill="hold" grpId="0" nodeType="clickEffect">
                                  <p:stCondLst>
                                    <p:cond delay="0"/>
                                  </p:stCondLst>
                                  <p:childTnLst>
                                    <p:set>
                                      <p:cBhvr>
                                        <p:cTn id="44" dur="1" fill="hold">
                                          <p:stCondLst>
                                            <p:cond delay="0"/>
                                          </p:stCondLst>
                                        </p:cTn>
                                        <p:tgtEl>
                                          <p:spTgt spid="3">
                                            <p:txEl>
                                              <p:pRg st="10" end="10"/>
                                            </p:txEl>
                                          </p:spTgt>
                                        </p:tgtEl>
                                        <p:attrNameLst>
                                          <p:attrName>style.visibility</p:attrName>
                                        </p:attrNameLst>
                                      </p:cBhvr>
                                      <p:to>
                                        <p:strVal val="visible"/>
                                      </p:to>
                                    </p:set>
                                    <p:animEffect transition="in" filter="fade">
                                      <p:cBhvr>
                                        <p:cTn id="45" dur="500"/>
                                        <p:tgtEl>
                                          <p:spTgt spid="3">
                                            <p:txEl>
                                              <p:pRg st="10" end="10"/>
                                            </p:txEl>
                                          </p:spTgt>
                                        </p:tgtEl>
                                      </p:cBhvr>
                                    </p:animEffect>
                                  </p:childTnLst>
                                </p:cTn>
                              </p:par>
                              <p:par>
                                <p:cTn id="46" presetID="10" presetClass="entr" presetSubtype="0" fill="hold" grpId="0" nodeType="withEffect">
                                  <p:stCondLst>
                                    <p:cond delay="0"/>
                                  </p:stCondLst>
                                  <p:childTnLst>
                                    <p:set>
                                      <p:cBhvr>
                                        <p:cTn id="47" dur="1" fill="hold">
                                          <p:stCondLst>
                                            <p:cond delay="0"/>
                                          </p:stCondLst>
                                        </p:cTn>
                                        <p:tgtEl>
                                          <p:spTgt spid="3">
                                            <p:txEl>
                                              <p:pRg st="11" end="11"/>
                                            </p:txEl>
                                          </p:spTgt>
                                        </p:tgtEl>
                                        <p:attrNameLst>
                                          <p:attrName>style.visibility</p:attrName>
                                        </p:attrNameLst>
                                      </p:cBhvr>
                                      <p:to>
                                        <p:strVal val="visible"/>
                                      </p:to>
                                    </p:set>
                                    <p:animEffect transition="in" filter="fade">
                                      <p:cBhvr>
                                        <p:cTn id="48" dur="500"/>
                                        <p:tgtEl>
                                          <p:spTgt spid="3">
                                            <p:txEl>
                                              <p:pRg st="11" end="1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Know the rules</a:t>
            </a:r>
            <a:endParaRPr lang="en-US" dirty="0"/>
          </a:p>
        </p:txBody>
      </p:sp>
      <p:sp>
        <p:nvSpPr>
          <p:cNvPr id="3" name="Content Placeholder 2"/>
          <p:cNvSpPr>
            <a:spLocks noGrp="1"/>
          </p:cNvSpPr>
          <p:nvPr>
            <p:ph idx="1"/>
          </p:nvPr>
        </p:nvSpPr>
        <p:spPr>
          <a:xfrm>
            <a:off x="457200" y="384050"/>
            <a:ext cx="8229600" cy="5742119"/>
          </a:xfrm>
          <a:solidFill>
            <a:schemeClr val="accent5">
              <a:lumMod val="60000"/>
              <a:lumOff val="40000"/>
            </a:schemeClr>
          </a:solidFill>
        </p:spPr>
        <p:txBody>
          <a:bodyPr>
            <a:normAutofit lnSpcReduction="10000"/>
          </a:bodyPr>
          <a:lstStyle/>
          <a:p>
            <a:pPr marL="0" indent="0">
              <a:buNone/>
            </a:pPr>
            <a:endParaRPr lang="en-US" sz="4400" dirty="0" smtClean="0"/>
          </a:p>
          <a:p>
            <a:pPr marL="0" indent="0">
              <a:buNone/>
            </a:pPr>
            <a:r>
              <a:rPr lang="en-US" sz="6600" dirty="0" smtClean="0"/>
              <a:t>“If I had asked </a:t>
            </a:r>
            <a:r>
              <a:rPr lang="en-US" sz="6600" b="1" dirty="0" smtClean="0"/>
              <a:t>people</a:t>
            </a:r>
            <a:r>
              <a:rPr lang="en-US" sz="6600" dirty="0" smtClean="0"/>
              <a:t> what they wanted, they would have said </a:t>
            </a:r>
            <a:r>
              <a:rPr lang="en-US" sz="6600" b="1" dirty="0" smtClean="0"/>
              <a:t>faster horses</a:t>
            </a:r>
            <a:r>
              <a:rPr lang="en-US" sz="6600" dirty="0" smtClean="0"/>
              <a:t>.”</a:t>
            </a:r>
          </a:p>
          <a:p>
            <a:pPr marL="0" indent="0">
              <a:buNone/>
            </a:pPr>
            <a:r>
              <a:rPr lang="en-US" sz="6600" dirty="0"/>
              <a:t>	</a:t>
            </a:r>
            <a:r>
              <a:rPr lang="en-US" sz="6600" dirty="0" smtClean="0"/>
              <a:t>- Henry Ford</a:t>
            </a:r>
          </a:p>
          <a:p>
            <a:endParaRPr lang="en-US" dirty="0"/>
          </a:p>
        </p:txBody>
      </p:sp>
    </p:spTree>
    <p:extLst>
      <p:ext uri="{BB962C8B-B14F-4D97-AF65-F5344CB8AC3E}">
        <p14:creationId xmlns:p14="http://schemas.microsoft.com/office/powerpoint/2010/main" val="1089174473"/>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Know the rules</a:t>
            </a:r>
            <a:endParaRPr lang="en-US" dirty="0"/>
          </a:p>
        </p:txBody>
      </p:sp>
      <p:sp>
        <p:nvSpPr>
          <p:cNvPr id="3" name="Content Placeholder 2"/>
          <p:cNvSpPr>
            <a:spLocks noGrp="1"/>
          </p:cNvSpPr>
          <p:nvPr>
            <p:ph idx="1"/>
          </p:nvPr>
        </p:nvSpPr>
        <p:spPr>
          <a:xfrm>
            <a:off x="457200" y="384050"/>
            <a:ext cx="8229600" cy="5742119"/>
          </a:xfrm>
          <a:solidFill>
            <a:schemeClr val="accent5">
              <a:lumMod val="60000"/>
              <a:lumOff val="40000"/>
            </a:schemeClr>
          </a:solidFill>
        </p:spPr>
        <p:txBody>
          <a:bodyPr>
            <a:normAutofit lnSpcReduction="10000"/>
          </a:bodyPr>
          <a:lstStyle/>
          <a:p>
            <a:pPr marL="0" indent="0">
              <a:buNone/>
            </a:pPr>
            <a:endParaRPr lang="en-US" sz="4400" dirty="0" smtClean="0"/>
          </a:p>
          <a:p>
            <a:pPr marL="0" indent="0">
              <a:buNone/>
            </a:pPr>
            <a:r>
              <a:rPr lang="en-US" sz="6600" dirty="0" smtClean="0"/>
              <a:t>“If I had asked </a:t>
            </a:r>
            <a:r>
              <a:rPr lang="en-US" sz="6600" b="1" dirty="0" smtClean="0"/>
              <a:t>IT departments</a:t>
            </a:r>
            <a:r>
              <a:rPr lang="en-US" sz="6600" dirty="0" smtClean="0"/>
              <a:t> what they wanted, they would have said </a:t>
            </a:r>
            <a:r>
              <a:rPr lang="en-US" sz="6600" b="1" dirty="0" err="1" smtClean="0"/>
              <a:t>IaaS</a:t>
            </a:r>
            <a:r>
              <a:rPr lang="en-US" sz="6600" dirty="0" smtClean="0"/>
              <a:t>.”</a:t>
            </a:r>
          </a:p>
          <a:p>
            <a:pPr marL="0" indent="0">
              <a:buNone/>
            </a:pPr>
            <a:r>
              <a:rPr lang="en-US" sz="6600" dirty="0"/>
              <a:t>	</a:t>
            </a:r>
            <a:r>
              <a:rPr lang="en-US" sz="6600" dirty="0" smtClean="0"/>
              <a:t>- Henry Cloud</a:t>
            </a:r>
          </a:p>
          <a:p>
            <a:endParaRPr lang="en-US" dirty="0"/>
          </a:p>
        </p:txBody>
      </p:sp>
    </p:spTree>
    <p:extLst>
      <p:ext uri="{BB962C8B-B14F-4D97-AF65-F5344CB8AC3E}">
        <p14:creationId xmlns:p14="http://schemas.microsoft.com/office/powerpoint/2010/main" val="2702998602"/>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4114800" cy="2545372"/>
          </a:xfrm>
        </p:spPr>
        <p:txBody>
          <a:bodyPr>
            <a:normAutofit/>
          </a:bodyPr>
          <a:lstStyle/>
          <a:p>
            <a:r>
              <a:rPr lang="en-US" b="1" dirty="0" smtClean="0"/>
              <a:t>Use the right tool for the job…</a:t>
            </a:r>
            <a:endParaRPr lang="en-US" b="1" dirty="0"/>
          </a:p>
        </p:txBody>
      </p:sp>
      <p:sp>
        <p:nvSpPr>
          <p:cNvPr id="3" name="Content Placeholder 2"/>
          <p:cNvSpPr>
            <a:spLocks noGrp="1"/>
          </p:cNvSpPr>
          <p:nvPr>
            <p:ph idx="1"/>
          </p:nvPr>
        </p:nvSpPr>
        <p:spPr>
          <a:xfrm>
            <a:off x="457200" y="3709245"/>
            <a:ext cx="8229600" cy="2416924"/>
          </a:xfrm>
        </p:spPr>
        <p:txBody>
          <a:bodyPr/>
          <a:lstStyle/>
          <a:p>
            <a:pPr marL="0" indent="0">
              <a:buNone/>
            </a:pPr>
            <a:r>
              <a:rPr lang="en-US" dirty="0" smtClean="0"/>
              <a:t>Better on water than</a:t>
            </a:r>
            <a:br>
              <a:rPr lang="en-US" dirty="0" smtClean="0"/>
            </a:br>
            <a:r>
              <a:rPr lang="en-US" dirty="0" smtClean="0"/>
              <a:t>on land…. </a:t>
            </a:r>
            <a:r>
              <a:rPr lang="en-US" dirty="0" err="1" smtClean="0"/>
              <a:t>sorta</a:t>
            </a:r>
            <a:r>
              <a:rPr lang="en-US" dirty="0" smtClean="0"/>
              <a:t> </a:t>
            </a:r>
            <a:br>
              <a:rPr lang="en-US" dirty="0" smtClean="0"/>
            </a:br>
            <a:r>
              <a:rPr lang="en-US" dirty="0" smtClean="0"/>
              <a:t>“</a:t>
            </a:r>
            <a:r>
              <a:rPr lang="en-US" dirty="0" err="1" smtClean="0"/>
              <a:t>unreliable”when</a:t>
            </a:r>
            <a:r>
              <a:rPr lang="en-US" dirty="0" smtClean="0"/>
              <a:t> </a:t>
            </a:r>
            <a:br>
              <a:rPr lang="en-US" dirty="0" smtClean="0"/>
            </a:br>
            <a:r>
              <a:rPr lang="en-US" dirty="0" smtClean="0"/>
              <a:t>used on land.</a:t>
            </a:r>
            <a:endParaRPr lang="en-US" dirty="0"/>
          </a:p>
        </p:txBody>
      </p:sp>
      <p:pic>
        <p:nvPicPr>
          <p:cNvPr id="1026" name="Picture 2" descr="http://upload.wikimedia.org/wikipedia/commons/thumb/0/02/Morris-canoe-600.jpg/220px-Morris-canoe-600.jpg">
            <a:hlinkClick r:id="rId3"/>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881070" y="560490"/>
            <a:ext cx="4262930" cy="629751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437662122"/>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Modern Application Challenges</a:t>
            </a:r>
            <a:endParaRPr lang="en-US" dirty="0"/>
          </a:p>
        </p:txBody>
      </p:sp>
      <p:sp>
        <p:nvSpPr>
          <p:cNvPr id="3" name="Text Placeholder 2"/>
          <p:cNvSpPr>
            <a:spLocks noGrp="1"/>
          </p:cNvSpPr>
          <p:nvPr>
            <p:ph type="body" sz="quarter" idx="10"/>
          </p:nvPr>
        </p:nvSpPr>
        <p:spPr>
          <a:xfrm>
            <a:off x="381000" y="1447798"/>
            <a:ext cx="8382000" cy="5330647"/>
          </a:xfrm>
        </p:spPr>
        <p:txBody>
          <a:bodyPr>
            <a:normAutofit lnSpcReduction="10000"/>
          </a:bodyPr>
          <a:lstStyle/>
          <a:p>
            <a:pPr marL="514350" indent="-514350">
              <a:buFont typeface="+mj-lt"/>
              <a:buAutoNum type="arabicPeriod"/>
            </a:pPr>
            <a:r>
              <a:rPr lang="en-US" b="1" dirty="0" smtClean="0"/>
              <a:t>Scaling compute</a:t>
            </a:r>
            <a:endParaRPr lang="en-US" dirty="0" smtClean="0"/>
          </a:p>
          <a:p>
            <a:pPr marL="514350" indent="-514350">
              <a:buFont typeface="+mj-lt"/>
              <a:buAutoNum type="arabicPeriod"/>
            </a:pPr>
            <a:r>
              <a:rPr lang="en-US" b="1" dirty="0" smtClean="0"/>
              <a:t>Scaling data</a:t>
            </a:r>
          </a:p>
          <a:p>
            <a:pPr marL="514350" indent="-514350">
              <a:buFont typeface="+mj-lt"/>
              <a:buAutoNum type="arabicPeriod"/>
            </a:pPr>
            <a:r>
              <a:rPr lang="en-US" b="1" dirty="0" smtClean="0"/>
              <a:t>Scaling geographically</a:t>
            </a:r>
            <a:endParaRPr lang="en-US" dirty="0" smtClean="0"/>
          </a:p>
          <a:p>
            <a:pPr marL="514350" indent="-514350">
              <a:buFont typeface="+mj-lt"/>
              <a:buAutoNum type="arabicPeriod"/>
            </a:pPr>
            <a:r>
              <a:rPr lang="en-US" b="1" dirty="0" smtClean="0"/>
              <a:t>Handling failure</a:t>
            </a:r>
          </a:p>
          <a:p>
            <a:pPr marL="0" indent="0">
              <a:buNone/>
            </a:pPr>
            <a:r>
              <a:rPr lang="en-US" dirty="0" smtClean="0"/>
              <a:t>… and all while maintaining User Experience (UX)</a:t>
            </a:r>
          </a:p>
          <a:p>
            <a:r>
              <a:rPr lang="en-US" dirty="0" smtClean="0"/>
              <a:t>Example patterns we will review:</a:t>
            </a:r>
            <a:endParaRPr lang="en-US" dirty="0"/>
          </a:p>
          <a:p>
            <a:pPr marL="971550" lvl="1" indent="-514350">
              <a:buFont typeface="+mj-lt"/>
              <a:buAutoNum type="alphaLcPeriod"/>
            </a:pPr>
            <a:r>
              <a:rPr lang="en-US" dirty="0" smtClean="0"/>
              <a:t>Horizontal Scaling</a:t>
            </a:r>
          </a:p>
          <a:p>
            <a:pPr marL="971550" lvl="1" indent="-514350">
              <a:buFont typeface="+mj-lt"/>
              <a:buAutoNum type="alphaLcPeriod"/>
            </a:pPr>
            <a:r>
              <a:rPr lang="en-US" dirty="0" smtClean="0"/>
              <a:t>Queue-Centric Workflow</a:t>
            </a:r>
          </a:p>
          <a:p>
            <a:pPr marL="971550" lvl="1" indent="-514350">
              <a:buFont typeface="+mj-lt"/>
              <a:buAutoNum type="alphaLcPeriod"/>
            </a:pPr>
            <a:r>
              <a:rPr lang="en-US" dirty="0" smtClean="0"/>
              <a:t>Database </a:t>
            </a:r>
            <a:r>
              <a:rPr lang="en-US" dirty="0" err="1" smtClean="0"/>
              <a:t>Sharding</a:t>
            </a:r>
            <a:endParaRPr lang="en-US" dirty="0" smtClean="0"/>
          </a:p>
          <a:p>
            <a:pPr marL="971550" lvl="1" indent="-514350">
              <a:buFont typeface="+mj-lt"/>
              <a:buAutoNum type="alphaLcPeriod"/>
            </a:pPr>
            <a:r>
              <a:rPr lang="en-US" dirty="0" smtClean="0"/>
              <a:t>Other patterns briefly as time permits</a:t>
            </a:r>
          </a:p>
        </p:txBody>
      </p:sp>
    </p:spTree>
    <p:extLst>
      <p:ext uri="{BB962C8B-B14F-4D97-AF65-F5344CB8AC3E}">
        <p14:creationId xmlns:p14="http://schemas.microsoft.com/office/powerpoint/2010/main" val="3321185944"/>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5" end="5"/>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3">
                                            <p:txEl>
                                              <p:pRg st="6" end="6"/>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3">
                                            <p:txEl>
                                              <p:pRg st="7" end="7"/>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3">
                                            <p:txEl>
                                              <p:pRg st="8" end="8"/>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677010"/>
            <a:ext cx="8229600" cy="1143000"/>
          </a:xfrm>
        </p:spPr>
        <p:txBody>
          <a:bodyPr>
            <a:normAutofit/>
          </a:bodyPr>
          <a:lstStyle/>
          <a:p>
            <a:r>
              <a:rPr lang="en-US" dirty="0" smtClean="0">
                <a:latin typeface="Andy" pitchFamily="66" charset="0"/>
              </a:rPr>
              <a:t>Pre-Cloud</a:t>
            </a:r>
            <a:r>
              <a:rPr lang="en-US" dirty="0" smtClean="0"/>
              <a:t> vs. </a:t>
            </a:r>
            <a:r>
              <a:rPr lang="en-US" dirty="0" smtClean="0">
                <a:latin typeface="Andy" pitchFamily="66" charset="0"/>
              </a:rPr>
              <a:t>Cloud-Native</a:t>
            </a:r>
            <a:endParaRPr lang="en-US" dirty="0"/>
          </a:p>
        </p:txBody>
      </p:sp>
      <p:graphicFrame>
        <p:nvGraphicFramePr>
          <p:cNvPr id="4" name="Table 3"/>
          <p:cNvGraphicFramePr>
            <a:graphicFrameLocks noGrp="1"/>
          </p:cNvGraphicFramePr>
          <p:nvPr>
            <p:extLst>
              <p:ext uri="{D42A27DB-BD31-4B8C-83A1-F6EECF244321}">
                <p14:modId xmlns:p14="http://schemas.microsoft.com/office/powerpoint/2010/main" val="220988087"/>
              </p:ext>
            </p:extLst>
          </p:nvPr>
        </p:nvGraphicFramePr>
        <p:xfrm>
          <a:off x="158950" y="186430"/>
          <a:ext cx="8830356" cy="7435932"/>
        </p:xfrm>
        <a:graphic>
          <a:graphicData uri="http://schemas.openxmlformats.org/drawingml/2006/table">
            <a:tbl>
              <a:tblPr firstRow="1" bandRow="1">
                <a:tableStyleId>{5C22544A-7EE6-4342-B048-85BDC9FD1C3A}</a:tableStyleId>
              </a:tblPr>
              <a:tblGrid>
                <a:gridCol w="4415178"/>
                <a:gridCol w="4415178"/>
              </a:tblGrid>
              <a:tr h="787956">
                <a:tc>
                  <a:txBody>
                    <a:bodyPr/>
                    <a:lstStyle/>
                    <a:p>
                      <a:r>
                        <a:rPr lang="en-US" sz="6000" dirty="0" smtClean="0">
                          <a:latin typeface="Andy" pitchFamily="66" charset="0"/>
                        </a:rPr>
                        <a:t>Old-School </a:t>
                      </a:r>
                      <a:r>
                        <a:rPr lang="en-US" sz="4800" i="1" dirty="0" smtClean="0">
                          <a:latin typeface="Andy" pitchFamily="66" charset="0"/>
                        </a:rPr>
                        <a:t>vs.</a:t>
                      </a:r>
                      <a:endParaRPr lang="en-US" sz="6000" i="1" dirty="0"/>
                    </a:p>
                  </a:txBody>
                  <a:tcPr anchor="ctr"/>
                </a:tc>
                <a:tc>
                  <a:txBody>
                    <a:bodyPr/>
                    <a:lstStyle/>
                    <a:p>
                      <a:r>
                        <a:rPr lang="en-US" sz="6000" dirty="0" smtClean="0">
                          <a:latin typeface="Andy" pitchFamily="66" charset="0"/>
                        </a:rPr>
                        <a:t>Cloud-Native</a:t>
                      </a:r>
                      <a:endParaRPr lang="en-US" sz="6000" dirty="0"/>
                    </a:p>
                  </a:txBody>
                  <a:tcPr anchor="ctr"/>
                </a:tc>
              </a:tr>
              <a:tr h="787956">
                <a:tc>
                  <a:txBody>
                    <a:bodyPr/>
                    <a:lstStyle/>
                    <a:p>
                      <a:r>
                        <a:rPr lang="en-US" sz="3200" dirty="0" smtClean="0"/>
                        <a:t>Control</a:t>
                      </a:r>
                      <a:endParaRPr lang="en-US" sz="3200" dirty="0"/>
                    </a:p>
                  </a:txBody>
                  <a:tcPr anchor="ctr"/>
                </a:tc>
                <a:tc>
                  <a:txBody>
                    <a:bodyPr/>
                    <a:lstStyle/>
                    <a:p>
                      <a:r>
                        <a:rPr lang="en-US" sz="3200" dirty="0" smtClean="0"/>
                        <a:t>Efficiency</a:t>
                      </a:r>
                      <a:endParaRPr lang="en-US" sz="3200" dirty="0"/>
                    </a:p>
                  </a:txBody>
                  <a:tcPr anchor="ctr"/>
                </a:tc>
              </a:tr>
              <a:tr h="787956">
                <a:tc>
                  <a:txBody>
                    <a:bodyPr/>
                    <a:lstStyle/>
                    <a:p>
                      <a:r>
                        <a:rPr lang="en-US" sz="3200" dirty="0" smtClean="0"/>
                        <a:t>Stable/Static Hardware</a:t>
                      </a:r>
                      <a:endParaRPr lang="en-US" sz="3200" dirty="0"/>
                    </a:p>
                  </a:txBody>
                  <a:tcPr anchor="ct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3200" dirty="0" smtClean="0"/>
                        <a:t>Dynamic/</a:t>
                      </a:r>
                      <a:r>
                        <a:rPr lang="en-US" sz="3200" b="1" dirty="0" smtClean="0"/>
                        <a:t>∞</a:t>
                      </a:r>
                      <a:r>
                        <a:rPr lang="en-US" sz="3200" dirty="0" smtClean="0"/>
                        <a:t> Resources</a:t>
                      </a:r>
                    </a:p>
                  </a:txBody>
                  <a:tcPr anchor="ctr"/>
                </a:tc>
              </a:tr>
              <a:tr h="787956">
                <a:tc>
                  <a:txBody>
                    <a:bodyPr/>
                    <a:lstStyle/>
                    <a:p>
                      <a:r>
                        <a:rPr lang="en-US" sz="3200" dirty="0" smtClean="0"/>
                        <a:t>Fixed/</a:t>
                      </a:r>
                      <a:r>
                        <a:rPr lang="en-US" sz="3200" dirty="0" err="1" smtClean="0"/>
                        <a:t>CapEx</a:t>
                      </a:r>
                      <a:endParaRPr lang="en-US" sz="3200" dirty="0"/>
                    </a:p>
                  </a:txBody>
                  <a:tcPr anchor="ctr"/>
                </a:tc>
                <a:tc>
                  <a:txBody>
                    <a:bodyPr/>
                    <a:lstStyle/>
                    <a:p>
                      <a:r>
                        <a:rPr lang="en-US" sz="3200" dirty="0" smtClean="0"/>
                        <a:t>Variable/</a:t>
                      </a:r>
                      <a:r>
                        <a:rPr lang="en-US" sz="3200" dirty="0" err="1" smtClean="0"/>
                        <a:t>OpEx</a:t>
                      </a:r>
                      <a:endParaRPr lang="en-US" sz="3200" dirty="0"/>
                    </a:p>
                  </a:txBody>
                  <a:tcPr anchor="ctr"/>
                </a:tc>
              </a:tr>
              <a:tr h="787956">
                <a:tc>
                  <a:txBody>
                    <a:bodyPr/>
                    <a:lstStyle/>
                    <a:p>
                      <a:r>
                        <a:rPr lang="en-US" sz="3200" dirty="0" smtClean="0"/>
                        <a:t>Vertical Scaling</a:t>
                      </a:r>
                      <a:endParaRPr lang="en-US" sz="3200" dirty="0"/>
                    </a:p>
                  </a:txBody>
                  <a:tcPr anchor="ctr"/>
                </a:tc>
                <a:tc>
                  <a:txBody>
                    <a:bodyPr/>
                    <a:lstStyle/>
                    <a:p>
                      <a:r>
                        <a:rPr lang="en-US" sz="3200" dirty="0" smtClean="0"/>
                        <a:t>Horizontal Resourcing</a:t>
                      </a:r>
                      <a:endParaRPr lang="en-US" sz="3200" dirty="0"/>
                    </a:p>
                  </a:txBody>
                  <a:tcPr anchor="ctr"/>
                </a:tc>
              </a:tr>
              <a:tr h="787956">
                <a:tc>
                  <a:txBody>
                    <a:bodyPr/>
                    <a:lstStyle/>
                    <a:p>
                      <a:r>
                        <a:rPr lang="en-US" sz="3200" dirty="0" smtClean="0"/>
                        <a:t>Minimize MTBF</a:t>
                      </a:r>
                      <a:endParaRPr lang="en-US" sz="3200" dirty="0"/>
                    </a:p>
                  </a:txBody>
                  <a:tcPr anchor="ctr"/>
                </a:tc>
                <a:tc>
                  <a:txBody>
                    <a:bodyPr/>
                    <a:lstStyle/>
                    <a:p>
                      <a:r>
                        <a:rPr lang="en-US" sz="3200" dirty="0" smtClean="0"/>
                        <a:t>Minimize</a:t>
                      </a:r>
                      <a:r>
                        <a:rPr lang="en-US" sz="3200" baseline="0" dirty="0" smtClean="0"/>
                        <a:t> MTTR</a:t>
                      </a:r>
                      <a:endParaRPr lang="en-US" sz="3200" dirty="0"/>
                    </a:p>
                  </a:txBody>
                  <a:tcPr anchor="ctr"/>
                </a:tc>
              </a:tr>
              <a:tr h="787956">
                <a:tc>
                  <a:txBody>
                    <a:bodyPr/>
                    <a:lstStyle/>
                    <a:p>
                      <a:r>
                        <a:rPr lang="en-US" sz="3200" dirty="0" smtClean="0"/>
                        <a:t>Data Storage</a:t>
                      </a:r>
                      <a:r>
                        <a:rPr lang="en-US" sz="3200" baseline="0" dirty="0" smtClean="0"/>
                        <a:t> = RDBMS</a:t>
                      </a:r>
                      <a:endParaRPr lang="en-US" sz="3200" dirty="0"/>
                    </a:p>
                  </a:txBody>
                  <a:tcPr anchor="ctr"/>
                </a:tc>
                <a:tc>
                  <a:txBody>
                    <a:bodyPr/>
                    <a:lstStyle/>
                    <a:p>
                      <a:r>
                        <a:rPr lang="en-US" sz="3200" dirty="0" smtClean="0"/>
                        <a:t>Scenario-specific</a:t>
                      </a:r>
                      <a:r>
                        <a:rPr lang="en-US" sz="3200" baseline="0" dirty="0" smtClean="0"/>
                        <a:t> Storage</a:t>
                      </a:r>
                      <a:endParaRPr lang="en-US" sz="3200" dirty="0"/>
                    </a:p>
                  </a:txBody>
                  <a:tcPr anchor="ctr"/>
                </a:tc>
              </a:tr>
              <a:tr h="787956">
                <a:tc>
                  <a:txBody>
                    <a:bodyPr/>
                    <a:lstStyle/>
                    <a:p>
                      <a:r>
                        <a:rPr lang="en-US" sz="3200" dirty="0" smtClean="0"/>
                        <a:t>Manage </a:t>
                      </a:r>
                      <a:r>
                        <a:rPr lang="en-US" sz="3200" baseline="0" dirty="0" smtClean="0"/>
                        <a:t>Infrastructure</a:t>
                      </a:r>
                      <a:endParaRPr lang="en-US" sz="3200" dirty="0"/>
                    </a:p>
                  </a:txBody>
                  <a:tcPr anchor="ctr"/>
                </a:tc>
                <a:tc>
                  <a:txBody>
                    <a:bodyPr/>
                    <a:lstStyle/>
                    <a:p>
                      <a:r>
                        <a:rPr lang="en-US" sz="3200" dirty="0" smtClean="0"/>
                        <a:t>Manage</a:t>
                      </a:r>
                      <a:r>
                        <a:rPr lang="en-US" sz="3200" b="1" dirty="0" smtClean="0"/>
                        <a:t>d</a:t>
                      </a:r>
                      <a:r>
                        <a:rPr lang="en-US" sz="3200" dirty="0" smtClean="0"/>
                        <a:t> Infrastructure</a:t>
                      </a:r>
                      <a:endParaRPr lang="en-US" sz="3200" dirty="0"/>
                    </a:p>
                  </a:txBody>
                  <a:tcPr anchor="ctr"/>
                </a:tc>
              </a:tr>
            </a:tbl>
          </a:graphicData>
        </a:graphic>
      </p:graphicFrame>
      <p:sp>
        <p:nvSpPr>
          <p:cNvPr id="6" name="TextBox 5"/>
          <p:cNvSpPr txBox="1"/>
          <p:nvPr/>
        </p:nvSpPr>
        <p:spPr>
          <a:xfrm rot="16200000">
            <a:off x="1606510" y="3694582"/>
            <a:ext cx="5483415" cy="507832"/>
          </a:xfrm>
          <a:prstGeom prst="rect">
            <a:avLst/>
          </a:prstGeom>
          <a:solidFill>
            <a:srgbClr val="FFFF00"/>
          </a:solidFill>
        </p:spPr>
        <p:txBody>
          <a:bodyPr wrap="square" rtlCol="0" anchor="ctr">
            <a:spAutoFit/>
          </a:bodyPr>
          <a:lstStyle/>
          <a:p>
            <a:pPr algn="ctr"/>
            <a:r>
              <a:rPr lang="en-US" sz="2400" dirty="0" smtClean="0">
                <a:latin typeface="Andy" pitchFamily="66" charset="0"/>
              </a:rPr>
              <a:t>architectural concerns</a:t>
            </a:r>
            <a:endParaRPr lang="en-US" sz="2400" dirty="0"/>
          </a:p>
        </p:txBody>
      </p:sp>
    </p:spTree>
    <p:extLst>
      <p:ext uri="{BB962C8B-B14F-4D97-AF65-F5344CB8AC3E}">
        <p14:creationId xmlns:p14="http://schemas.microsoft.com/office/powerpoint/2010/main" val="11132470"/>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xit" presetSubtype="32" fill="hold" grpId="0" nodeType="clickEffect">
                                  <p:stCondLst>
                                    <p:cond delay="0"/>
                                  </p:stCondLst>
                                  <p:childTnLst>
                                    <p:anim calcmode="lin" valueType="num">
                                      <p:cBhvr>
                                        <p:cTn id="6" dur="500"/>
                                        <p:tgtEl>
                                          <p:spTgt spid="6"/>
                                        </p:tgtEl>
                                        <p:attrNameLst>
                                          <p:attrName>ppt_w</p:attrName>
                                        </p:attrNameLst>
                                      </p:cBhvr>
                                      <p:tavLst>
                                        <p:tav tm="0">
                                          <p:val>
                                            <p:strVal val="ppt_w"/>
                                          </p:val>
                                        </p:tav>
                                        <p:tav tm="100000">
                                          <p:val>
                                            <p:fltVal val="0"/>
                                          </p:val>
                                        </p:tav>
                                      </p:tavLst>
                                    </p:anim>
                                    <p:anim calcmode="lin" valueType="num">
                                      <p:cBhvr>
                                        <p:cTn id="7" dur="500"/>
                                        <p:tgtEl>
                                          <p:spTgt spid="6"/>
                                        </p:tgtEl>
                                        <p:attrNameLst>
                                          <p:attrName>ppt_h</p:attrName>
                                        </p:attrNameLst>
                                      </p:cBhvr>
                                      <p:tavLst>
                                        <p:tav tm="0">
                                          <p:val>
                                            <p:strVal val="ppt_h"/>
                                          </p:val>
                                        </p:tav>
                                        <p:tav tm="100000">
                                          <p:val>
                                            <p:fltVal val="0"/>
                                          </p:val>
                                        </p:tav>
                                      </p:tavLst>
                                    </p:anim>
                                    <p:animEffect transition="out" filter="fade">
                                      <p:cBhvr>
                                        <p:cTn id="8" dur="500"/>
                                        <p:tgtEl>
                                          <p:spTgt spid="6"/>
                                        </p:tgtEl>
                                      </p:cBhvr>
                                    </p:animEffect>
                                    <p:set>
                                      <p:cBhvr>
                                        <p:cTn id="9" dur="1" fill="hold">
                                          <p:stCondLst>
                                            <p:cond delay="499"/>
                                          </p:stCondLst>
                                        </p:cTn>
                                        <p:tgtEl>
                                          <p:spTgt spid="6"/>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14.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677010"/>
            <a:ext cx="8229600" cy="1143000"/>
          </a:xfrm>
        </p:spPr>
        <p:txBody>
          <a:bodyPr>
            <a:normAutofit/>
          </a:bodyPr>
          <a:lstStyle/>
          <a:p>
            <a:r>
              <a:rPr lang="en-US" dirty="0" smtClean="0">
                <a:latin typeface="Andy" pitchFamily="66" charset="0"/>
              </a:rPr>
              <a:t>Pre-Cloud</a:t>
            </a:r>
            <a:r>
              <a:rPr lang="en-US" dirty="0" smtClean="0"/>
              <a:t> vs. </a:t>
            </a:r>
            <a:r>
              <a:rPr lang="en-US" dirty="0" smtClean="0">
                <a:latin typeface="Andy" pitchFamily="66" charset="0"/>
              </a:rPr>
              <a:t>Cloud-Native</a:t>
            </a:r>
            <a:endParaRPr lang="en-US" dirty="0"/>
          </a:p>
        </p:txBody>
      </p:sp>
      <p:graphicFrame>
        <p:nvGraphicFramePr>
          <p:cNvPr id="4" name="Table 3"/>
          <p:cNvGraphicFramePr>
            <a:graphicFrameLocks noGrp="1"/>
          </p:cNvGraphicFramePr>
          <p:nvPr>
            <p:extLst>
              <p:ext uri="{D42A27DB-BD31-4B8C-83A1-F6EECF244321}">
                <p14:modId xmlns:p14="http://schemas.microsoft.com/office/powerpoint/2010/main" val="21795601"/>
              </p:ext>
            </p:extLst>
          </p:nvPr>
        </p:nvGraphicFramePr>
        <p:xfrm>
          <a:off x="158950" y="186430"/>
          <a:ext cx="8830356" cy="7435932"/>
        </p:xfrm>
        <a:graphic>
          <a:graphicData uri="http://schemas.openxmlformats.org/drawingml/2006/table">
            <a:tbl>
              <a:tblPr firstRow="1" bandRow="1">
                <a:tableStyleId>{5C22544A-7EE6-4342-B048-85BDC9FD1C3A}</a:tableStyleId>
              </a:tblPr>
              <a:tblGrid>
                <a:gridCol w="4415178"/>
                <a:gridCol w="4415178"/>
              </a:tblGrid>
              <a:tr h="787956">
                <a:tc>
                  <a:txBody>
                    <a:bodyPr/>
                    <a:lstStyle/>
                    <a:p>
                      <a:r>
                        <a:rPr lang="en-US" sz="6000" dirty="0" smtClean="0">
                          <a:latin typeface="Andy" pitchFamily="66" charset="0"/>
                        </a:rPr>
                        <a:t>Old-School </a:t>
                      </a:r>
                      <a:r>
                        <a:rPr lang="en-US" sz="4800" i="1" dirty="0" smtClean="0">
                          <a:latin typeface="Andy" pitchFamily="66" charset="0"/>
                        </a:rPr>
                        <a:t>vs.</a:t>
                      </a:r>
                      <a:endParaRPr lang="en-US" sz="6000" i="1" dirty="0"/>
                    </a:p>
                  </a:txBody>
                  <a:tcPr anchor="ctr"/>
                </a:tc>
                <a:tc>
                  <a:txBody>
                    <a:bodyPr/>
                    <a:lstStyle/>
                    <a:p>
                      <a:r>
                        <a:rPr lang="en-US" sz="6000" dirty="0" smtClean="0">
                          <a:latin typeface="Andy" pitchFamily="66" charset="0"/>
                        </a:rPr>
                        <a:t>Cloud-Native</a:t>
                      </a:r>
                      <a:endParaRPr lang="en-US" sz="6000" dirty="0"/>
                    </a:p>
                  </a:txBody>
                  <a:tcPr anchor="ctr"/>
                </a:tc>
              </a:tr>
              <a:tr h="787956">
                <a:tc>
                  <a:txBody>
                    <a:bodyPr/>
                    <a:lstStyle/>
                    <a:p>
                      <a:r>
                        <a:rPr lang="en-US" sz="3200" dirty="0" smtClean="0"/>
                        <a:t>Control</a:t>
                      </a:r>
                      <a:endParaRPr lang="en-US" sz="3200" dirty="0"/>
                    </a:p>
                  </a:txBody>
                  <a:tcPr anchor="ctr"/>
                </a:tc>
                <a:tc>
                  <a:txBody>
                    <a:bodyPr/>
                    <a:lstStyle/>
                    <a:p>
                      <a:r>
                        <a:rPr lang="en-US" sz="3200" dirty="0" smtClean="0"/>
                        <a:t>Efficiency</a:t>
                      </a:r>
                      <a:endParaRPr lang="en-US" sz="3200" dirty="0"/>
                    </a:p>
                  </a:txBody>
                  <a:tcPr anchor="ctr"/>
                </a:tc>
              </a:tr>
              <a:tr h="787956">
                <a:tc>
                  <a:txBody>
                    <a:bodyPr/>
                    <a:lstStyle/>
                    <a:p>
                      <a:r>
                        <a:rPr lang="en-US" sz="3200" dirty="0" smtClean="0"/>
                        <a:t>Stable/Static Hardware</a:t>
                      </a:r>
                      <a:endParaRPr lang="en-US" sz="3200" dirty="0"/>
                    </a:p>
                  </a:txBody>
                  <a:tcPr anchor="ct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3200" dirty="0" smtClean="0"/>
                        <a:t>Dynamic/</a:t>
                      </a:r>
                      <a:r>
                        <a:rPr lang="en-US" sz="3200" b="1" dirty="0" smtClean="0"/>
                        <a:t>∞</a:t>
                      </a:r>
                      <a:r>
                        <a:rPr lang="en-US" sz="3200" dirty="0" smtClean="0"/>
                        <a:t> Resources</a:t>
                      </a:r>
                    </a:p>
                  </a:txBody>
                  <a:tcPr anchor="ctr"/>
                </a:tc>
              </a:tr>
              <a:tr h="787956">
                <a:tc>
                  <a:txBody>
                    <a:bodyPr/>
                    <a:lstStyle/>
                    <a:p>
                      <a:r>
                        <a:rPr lang="en-US" sz="3200" dirty="0" smtClean="0"/>
                        <a:t>Fixed/</a:t>
                      </a:r>
                      <a:r>
                        <a:rPr lang="en-US" sz="3200" dirty="0" err="1" smtClean="0"/>
                        <a:t>CapEx</a:t>
                      </a:r>
                      <a:endParaRPr lang="en-US" sz="3200" dirty="0"/>
                    </a:p>
                  </a:txBody>
                  <a:tcPr anchor="ctr"/>
                </a:tc>
                <a:tc>
                  <a:txBody>
                    <a:bodyPr/>
                    <a:lstStyle/>
                    <a:p>
                      <a:r>
                        <a:rPr lang="en-US" sz="3200" dirty="0" smtClean="0"/>
                        <a:t>Variable/</a:t>
                      </a:r>
                      <a:r>
                        <a:rPr lang="en-US" sz="3200" dirty="0" err="1" smtClean="0"/>
                        <a:t>OpEx</a:t>
                      </a:r>
                      <a:endParaRPr lang="en-US" sz="3200" dirty="0"/>
                    </a:p>
                  </a:txBody>
                  <a:tcPr anchor="ctr"/>
                </a:tc>
              </a:tr>
              <a:tr h="787956">
                <a:tc>
                  <a:txBody>
                    <a:bodyPr/>
                    <a:lstStyle/>
                    <a:p>
                      <a:r>
                        <a:rPr lang="en-US" sz="3200" dirty="0" smtClean="0"/>
                        <a:t>Vertical Scaling</a:t>
                      </a:r>
                      <a:endParaRPr lang="en-US" sz="3200" dirty="0"/>
                    </a:p>
                  </a:txBody>
                  <a:tcPr anchor="ctr"/>
                </a:tc>
                <a:tc>
                  <a:txBody>
                    <a:bodyPr/>
                    <a:lstStyle/>
                    <a:p>
                      <a:r>
                        <a:rPr lang="en-US" sz="3200" dirty="0" smtClean="0"/>
                        <a:t>Horizontal Resourcing</a:t>
                      </a:r>
                      <a:endParaRPr lang="en-US" sz="3200" dirty="0"/>
                    </a:p>
                  </a:txBody>
                  <a:tcPr anchor="ctr"/>
                </a:tc>
              </a:tr>
              <a:tr h="787956">
                <a:tc>
                  <a:txBody>
                    <a:bodyPr/>
                    <a:lstStyle/>
                    <a:p>
                      <a:r>
                        <a:rPr lang="en-US" sz="3200" dirty="0" smtClean="0"/>
                        <a:t>Minimize MTBF</a:t>
                      </a:r>
                      <a:endParaRPr lang="en-US" sz="3200" dirty="0"/>
                    </a:p>
                  </a:txBody>
                  <a:tcPr anchor="ctr"/>
                </a:tc>
                <a:tc>
                  <a:txBody>
                    <a:bodyPr/>
                    <a:lstStyle/>
                    <a:p>
                      <a:r>
                        <a:rPr lang="en-US" sz="3200" dirty="0" smtClean="0"/>
                        <a:t>Minimize</a:t>
                      </a:r>
                      <a:r>
                        <a:rPr lang="en-US" sz="3200" baseline="0" dirty="0" smtClean="0"/>
                        <a:t> MTTR</a:t>
                      </a:r>
                      <a:endParaRPr lang="en-US" sz="3200" dirty="0"/>
                    </a:p>
                  </a:txBody>
                  <a:tcPr anchor="ctr"/>
                </a:tc>
              </a:tr>
              <a:tr h="787956">
                <a:tc>
                  <a:txBody>
                    <a:bodyPr/>
                    <a:lstStyle/>
                    <a:p>
                      <a:r>
                        <a:rPr lang="en-US" sz="3200" dirty="0" smtClean="0"/>
                        <a:t>Data Storage</a:t>
                      </a:r>
                      <a:r>
                        <a:rPr lang="en-US" sz="3200" baseline="0" dirty="0" smtClean="0"/>
                        <a:t> = RDBMS</a:t>
                      </a:r>
                      <a:endParaRPr lang="en-US" sz="3200" dirty="0"/>
                    </a:p>
                  </a:txBody>
                  <a:tcPr anchor="ctr"/>
                </a:tc>
                <a:tc>
                  <a:txBody>
                    <a:bodyPr/>
                    <a:lstStyle/>
                    <a:p>
                      <a:r>
                        <a:rPr lang="en-US" sz="3200" dirty="0" smtClean="0"/>
                        <a:t>Scenario-specific</a:t>
                      </a:r>
                      <a:r>
                        <a:rPr lang="en-US" sz="3200" baseline="0" dirty="0" smtClean="0"/>
                        <a:t> Storage</a:t>
                      </a:r>
                      <a:endParaRPr lang="en-US" sz="3200" dirty="0"/>
                    </a:p>
                  </a:txBody>
                  <a:tcPr anchor="ctr"/>
                </a:tc>
              </a:tr>
              <a:tr h="787956">
                <a:tc>
                  <a:txBody>
                    <a:bodyPr/>
                    <a:lstStyle/>
                    <a:p>
                      <a:r>
                        <a:rPr lang="en-US" sz="3200" dirty="0" smtClean="0"/>
                        <a:t>Manage </a:t>
                      </a:r>
                      <a:r>
                        <a:rPr lang="en-US" sz="3200" baseline="0" dirty="0" smtClean="0"/>
                        <a:t>Infrastructure</a:t>
                      </a:r>
                      <a:endParaRPr lang="en-US" sz="3200" dirty="0"/>
                    </a:p>
                  </a:txBody>
                  <a:tcPr anchor="ctr"/>
                </a:tc>
                <a:tc>
                  <a:txBody>
                    <a:bodyPr/>
                    <a:lstStyle/>
                    <a:p>
                      <a:r>
                        <a:rPr lang="en-US" sz="3200" dirty="0" smtClean="0"/>
                        <a:t>Manage</a:t>
                      </a:r>
                      <a:r>
                        <a:rPr lang="en-US" sz="3200" b="1" dirty="0" smtClean="0"/>
                        <a:t>d</a:t>
                      </a:r>
                      <a:r>
                        <a:rPr lang="en-US" sz="3200" dirty="0" smtClean="0"/>
                        <a:t> Infrastructure</a:t>
                      </a:r>
                      <a:endParaRPr lang="en-US" sz="3200" dirty="0"/>
                    </a:p>
                  </a:txBody>
                  <a:tcPr anchor="ctr"/>
                </a:tc>
              </a:tr>
            </a:tbl>
          </a:graphicData>
        </a:graphic>
      </p:graphicFrame>
      <p:sp>
        <p:nvSpPr>
          <p:cNvPr id="6" name="TextBox 5"/>
          <p:cNvSpPr txBox="1"/>
          <p:nvPr/>
        </p:nvSpPr>
        <p:spPr>
          <a:xfrm rot="16200000">
            <a:off x="1606510" y="3694582"/>
            <a:ext cx="5483415" cy="507832"/>
          </a:xfrm>
          <a:prstGeom prst="rect">
            <a:avLst/>
          </a:prstGeom>
          <a:solidFill>
            <a:srgbClr val="FFFF00"/>
          </a:solidFill>
        </p:spPr>
        <p:txBody>
          <a:bodyPr wrap="square" rtlCol="0" anchor="ctr">
            <a:spAutoFit/>
          </a:bodyPr>
          <a:lstStyle/>
          <a:p>
            <a:pPr algn="ctr"/>
            <a:r>
              <a:rPr lang="en-US" sz="2400" dirty="0" smtClean="0">
                <a:latin typeface="Andy" pitchFamily="66" charset="0"/>
              </a:rPr>
              <a:t>architectural concerns</a:t>
            </a:r>
            <a:endParaRPr lang="en-US" sz="2400" dirty="0"/>
          </a:p>
        </p:txBody>
      </p:sp>
      <p:sp>
        <p:nvSpPr>
          <p:cNvPr id="7" name="Rounded Rectangle 6"/>
          <p:cNvSpPr/>
          <p:nvPr/>
        </p:nvSpPr>
        <p:spPr>
          <a:xfrm>
            <a:off x="4548250" y="3488375"/>
            <a:ext cx="3958435" cy="913485"/>
          </a:xfrm>
          <a:prstGeom prst="roundRect">
            <a:avLst/>
          </a:prstGeom>
          <a:solidFill>
            <a:srgbClr val="FFFF00">
              <a:alpha val="20000"/>
            </a:srgb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ounded Rectangle 7"/>
          <p:cNvSpPr/>
          <p:nvPr/>
        </p:nvSpPr>
        <p:spPr>
          <a:xfrm>
            <a:off x="4572000" y="4294985"/>
            <a:ext cx="3958435" cy="913485"/>
          </a:xfrm>
          <a:prstGeom prst="roundRect">
            <a:avLst/>
          </a:prstGeom>
          <a:solidFill>
            <a:srgbClr val="FFFF00">
              <a:alpha val="20000"/>
            </a:srgb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ounded Rectangle 8"/>
          <p:cNvSpPr/>
          <p:nvPr/>
        </p:nvSpPr>
        <p:spPr>
          <a:xfrm>
            <a:off x="4560125" y="2702650"/>
            <a:ext cx="3958435" cy="913485"/>
          </a:xfrm>
          <a:prstGeom prst="roundRect">
            <a:avLst/>
          </a:prstGeom>
          <a:solidFill>
            <a:srgbClr val="FFFF00">
              <a:alpha val="20000"/>
            </a:srgb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ounded Rectangle 9"/>
          <p:cNvSpPr/>
          <p:nvPr/>
        </p:nvSpPr>
        <p:spPr>
          <a:xfrm>
            <a:off x="4572000" y="1920875"/>
            <a:ext cx="3958435" cy="913485"/>
          </a:xfrm>
          <a:prstGeom prst="roundRect">
            <a:avLst/>
          </a:prstGeom>
          <a:solidFill>
            <a:srgbClr val="FFFF00">
              <a:alpha val="20000"/>
            </a:srgb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ounded Rectangle 10"/>
          <p:cNvSpPr/>
          <p:nvPr/>
        </p:nvSpPr>
        <p:spPr>
          <a:xfrm>
            <a:off x="4572000" y="5070225"/>
            <a:ext cx="4262930" cy="913485"/>
          </a:xfrm>
          <a:prstGeom prst="roundRect">
            <a:avLst/>
          </a:prstGeom>
          <a:solidFill>
            <a:srgbClr val="FFFF00">
              <a:alpha val="20000"/>
            </a:srgb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878386777"/>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xit" presetSubtype="32" fill="hold" grpId="0" nodeType="clickEffect">
                                  <p:stCondLst>
                                    <p:cond delay="0"/>
                                  </p:stCondLst>
                                  <p:childTnLst>
                                    <p:anim calcmode="lin" valueType="num">
                                      <p:cBhvr>
                                        <p:cTn id="6" dur="500"/>
                                        <p:tgtEl>
                                          <p:spTgt spid="6"/>
                                        </p:tgtEl>
                                        <p:attrNameLst>
                                          <p:attrName>ppt_w</p:attrName>
                                        </p:attrNameLst>
                                      </p:cBhvr>
                                      <p:tavLst>
                                        <p:tav tm="0">
                                          <p:val>
                                            <p:strVal val="ppt_w"/>
                                          </p:val>
                                        </p:tav>
                                        <p:tav tm="100000">
                                          <p:val>
                                            <p:fltVal val="0"/>
                                          </p:val>
                                        </p:tav>
                                      </p:tavLst>
                                    </p:anim>
                                    <p:anim calcmode="lin" valueType="num">
                                      <p:cBhvr>
                                        <p:cTn id="7" dur="500"/>
                                        <p:tgtEl>
                                          <p:spTgt spid="6"/>
                                        </p:tgtEl>
                                        <p:attrNameLst>
                                          <p:attrName>ppt_h</p:attrName>
                                        </p:attrNameLst>
                                      </p:cBhvr>
                                      <p:tavLst>
                                        <p:tav tm="0">
                                          <p:val>
                                            <p:strVal val="ppt_h"/>
                                          </p:val>
                                        </p:tav>
                                        <p:tav tm="100000">
                                          <p:val>
                                            <p:fltVal val="0"/>
                                          </p:val>
                                        </p:tav>
                                      </p:tavLst>
                                    </p:anim>
                                    <p:animEffect transition="out" filter="fade">
                                      <p:cBhvr>
                                        <p:cTn id="8" dur="500"/>
                                        <p:tgtEl>
                                          <p:spTgt spid="6"/>
                                        </p:tgtEl>
                                      </p:cBhvr>
                                    </p:animEffect>
                                    <p:set>
                                      <p:cBhvr>
                                        <p:cTn id="9" dur="1" fill="hold">
                                          <p:stCondLst>
                                            <p:cond delay="499"/>
                                          </p:stCondLst>
                                        </p:cTn>
                                        <p:tgtEl>
                                          <p:spTgt spid="6"/>
                                        </p:tgtEl>
                                        <p:attrNameLst>
                                          <p:attrName>style.visibility</p:attrName>
                                        </p:attrNameLst>
                                      </p:cBhvr>
                                      <p:to>
                                        <p:strVal val="hidden"/>
                                      </p:to>
                                    </p:set>
                                  </p:childTnLst>
                                </p:cTn>
                              </p:par>
                            </p:childTnLst>
                          </p:cTn>
                        </p:par>
                        <p:par>
                          <p:cTn id="10" fill="hold">
                            <p:stCondLst>
                              <p:cond delay="500"/>
                            </p:stCondLst>
                            <p:childTnLst>
                              <p:par>
                                <p:cTn id="11" presetID="16" presetClass="entr" presetSubtype="21" fill="hold" grpId="0" nodeType="afterEffect">
                                  <p:stCondLst>
                                    <p:cond delay="0"/>
                                  </p:stCondLst>
                                  <p:childTnLst>
                                    <p:set>
                                      <p:cBhvr>
                                        <p:cTn id="12" dur="1" fill="hold">
                                          <p:stCondLst>
                                            <p:cond delay="0"/>
                                          </p:stCondLst>
                                        </p:cTn>
                                        <p:tgtEl>
                                          <p:spTgt spid="7"/>
                                        </p:tgtEl>
                                        <p:attrNameLst>
                                          <p:attrName>style.visibility</p:attrName>
                                        </p:attrNameLst>
                                      </p:cBhvr>
                                      <p:to>
                                        <p:strVal val="visible"/>
                                      </p:to>
                                    </p:set>
                                    <p:animEffect transition="in" filter="barn(inVertical)">
                                      <p:cBhvr>
                                        <p:cTn id="13" dur="500"/>
                                        <p:tgtEl>
                                          <p:spTgt spid="7"/>
                                        </p:tgtEl>
                                      </p:cBhvr>
                                    </p:animEffect>
                                  </p:childTnLst>
                                </p:cTn>
                              </p:par>
                            </p:childTnLst>
                          </p:cTn>
                        </p:par>
                      </p:childTnLst>
                    </p:cTn>
                  </p:par>
                  <p:par>
                    <p:cTn id="14" fill="hold">
                      <p:stCondLst>
                        <p:cond delay="indefinite"/>
                      </p:stCondLst>
                      <p:childTnLst>
                        <p:par>
                          <p:cTn id="15" fill="hold">
                            <p:stCondLst>
                              <p:cond delay="0"/>
                            </p:stCondLst>
                            <p:childTnLst>
                              <p:par>
                                <p:cTn id="16" presetID="6" presetClass="entr" presetSubtype="16" fill="hold" grpId="0" nodeType="clickEffect">
                                  <p:stCondLst>
                                    <p:cond delay="0"/>
                                  </p:stCondLst>
                                  <p:childTnLst>
                                    <p:set>
                                      <p:cBhvr>
                                        <p:cTn id="17" dur="1" fill="hold">
                                          <p:stCondLst>
                                            <p:cond delay="0"/>
                                          </p:stCondLst>
                                        </p:cTn>
                                        <p:tgtEl>
                                          <p:spTgt spid="10"/>
                                        </p:tgtEl>
                                        <p:attrNameLst>
                                          <p:attrName>style.visibility</p:attrName>
                                        </p:attrNameLst>
                                      </p:cBhvr>
                                      <p:to>
                                        <p:strVal val="visible"/>
                                      </p:to>
                                    </p:set>
                                    <p:animEffect transition="in" filter="circle(in)">
                                      <p:cBhvr>
                                        <p:cTn id="18" dur="2000"/>
                                        <p:tgtEl>
                                          <p:spTgt spid="10"/>
                                        </p:tgtEl>
                                      </p:cBhvr>
                                    </p:animEffect>
                                  </p:childTnLst>
                                </p:cTn>
                              </p:par>
                              <p:par>
                                <p:cTn id="19" presetID="6" presetClass="entr" presetSubtype="16" fill="hold" grpId="0" nodeType="withEffect">
                                  <p:stCondLst>
                                    <p:cond delay="0"/>
                                  </p:stCondLst>
                                  <p:childTnLst>
                                    <p:set>
                                      <p:cBhvr>
                                        <p:cTn id="20" dur="1" fill="hold">
                                          <p:stCondLst>
                                            <p:cond delay="0"/>
                                          </p:stCondLst>
                                        </p:cTn>
                                        <p:tgtEl>
                                          <p:spTgt spid="9"/>
                                        </p:tgtEl>
                                        <p:attrNameLst>
                                          <p:attrName>style.visibility</p:attrName>
                                        </p:attrNameLst>
                                      </p:cBhvr>
                                      <p:to>
                                        <p:strVal val="visible"/>
                                      </p:to>
                                    </p:set>
                                    <p:animEffect transition="in" filter="circle(in)">
                                      <p:cBhvr>
                                        <p:cTn id="21" dur="2000"/>
                                        <p:tgtEl>
                                          <p:spTgt spid="9"/>
                                        </p:tgtEl>
                                      </p:cBhvr>
                                    </p:animEffect>
                                  </p:childTnLst>
                                </p:cTn>
                              </p:par>
                              <p:par>
                                <p:cTn id="22" presetID="6" presetClass="entr" presetSubtype="16" fill="hold" grpId="0" nodeType="withEffect">
                                  <p:stCondLst>
                                    <p:cond delay="0"/>
                                  </p:stCondLst>
                                  <p:childTnLst>
                                    <p:set>
                                      <p:cBhvr>
                                        <p:cTn id="23" dur="1" fill="hold">
                                          <p:stCondLst>
                                            <p:cond delay="0"/>
                                          </p:stCondLst>
                                        </p:cTn>
                                        <p:tgtEl>
                                          <p:spTgt spid="8"/>
                                        </p:tgtEl>
                                        <p:attrNameLst>
                                          <p:attrName>style.visibility</p:attrName>
                                        </p:attrNameLst>
                                      </p:cBhvr>
                                      <p:to>
                                        <p:strVal val="visible"/>
                                      </p:to>
                                    </p:set>
                                    <p:animEffect transition="in" filter="circle(in)">
                                      <p:cBhvr>
                                        <p:cTn id="24" dur="2000"/>
                                        <p:tgtEl>
                                          <p:spTgt spid="8"/>
                                        </p:tgtEl>
                                      </p:cBhvr>
                                    </p:animEffect>
                                  </p:childTnLst>
                                </p:cTn>
                              </p:par>
                              <p:par>
                                <p:cTn id="25" presetID="6" presetClass="entr" presetSubtype="16" fill="hold" grpId="0" nodeType="withEffect">
                                  <p:stCondLst>
                                    <p:cond delay="0"/>
                                  </p:stCondLst>
                                  <p:childTnLst>
                                    <p:set>
                                      <p:cBhvr>
                                        <p:cTn id="26" dur="1" fill="hold">
                                          <p:stCondLst>
                                            <p:cond delay="0"/>
                                          </p:stCondLst>
                                        </p:cTn>
                                        <p:tgtEl>
                                          <p:spTgt spid="11"/>
                                        </p:tgtEl>
                                        <p:attrNameLst>
                                          <p:attrName>style.visibility</p:attrName>
                                        </p:attrNameLst>
                                      </p:cBhvr>
                                      <p:to>
                                        <p:strVal val="visible"/>
                                      </p:to>
                                    </p:set>
                                    <p:animEffect transition="in" filter="circle(in)">
                                      <p:cBhvr>
                                        <p:cTn id="27" dur="20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P spid="8" grpId="0" animBg="1"/>
      <p:bldP spid="9" grpId="0" animBg="1"/>
      <p:bldP spid="10" grpId="0" animBg="1"/>
      <p:bldP spid="11" grpId="0" animBg="1"/>
    </p:bldLst>
  </p:timing>
</p:sld>
</file>

<file path=ppt/slides/slide15.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Modern Architecture Challenges</a:t>
            </a:r>
            <a:endParaRPr lang="en-US" dirty="0"/>
          </a:p>
        </p:txBody>
      </p:sp>
      <p:sp>
        <p:nvSpPr>
          <p:cNvPr id="3" name="Text Placeholder 2"/>
          <p:cNvSpPr>
            <a:spLocks noGrp="1"/>
          </p:cNvSpPr>
          <p:nvPr>
            <p:ph type="body" sz="quarter" idx="10"/>
          </p:nvPr>
        </p:nvSpPr>
        <p:spPr>
          <a:xfrm>
            <a:off x="381000" y="1447799"/>
            <a:ext cx="8382000" cy="4721656"/>
          </a:xfrm>
        </p:spPr>
        <p:txBody>
          <a:bodyPr>
            <a:normAutofit fontScale="77500" lnSpcReduction="20000"/>
          </a:bodyPr>
          <a:lstStyle/>
          <a:p>
            <a:pPr marL="0" indent="0">
              <a:buNone/>
            </a:pPr>
            <a:r>
              <a:rPr lang="en-US" b="1" dirty="0" smtClean="0"/>
              <a:t>• Scaling compute</a:t>
            </a:r>
            <a:r>
              <a:rPr lang="en-US" b="1" dirty="0"/>
              <a:t> • </a:t>
            </a:r>
            <a:r>
              <a:rPr lang="en-US" i="1" dirty="0" smtClean="0"/>
              <a:t>Discover </a:t>
            </a:r>
            <a:r>
              <a:rPr lang="en-US" i="1" dirty="0"/>
              <a:t>the advantages of horizontal scaling. Patterns covered include Horizontally Scaling Compute, Queue-Centric Workflow, and Auto-Scaling.</a:t>
            </a:r>
          </a:p>
          <a:p>
            <a:pPr marL="0" indent="0">
              <a:buNone/>
            </a:pPr>
            <a:r>
              <a:rPr lang="en-US" b="1" dirty="0" smtClean="0"/>
              <a:t>• Scaling data</a:t>
            </a:r>
            <a:r>
              <a:rPr lang="en-US" b="1" dirty="0"/>
              <a:t> • </a:t>
            </a:r>
            <a:r>
              <a:rPr lang="en-US" i="1" dirty="0" smtClean="0"/>
              <a:t>Learn </a:t>
            </a:r>
            <a:r>
              <a:rPr lang="en-US" i="1" dirty="0"/>
              <a:t>how to handle large amounts of </a:t>
            </a:r>
            <a:r>
              <a:rPr lang="en-US" i="1" dirty="0" smtClean="0"/>
              <a:t>data (“big data”) </a:t>
            </a:r>
            <a:r>
              <a:rPr lang="en-US" i="1" dirty="0"/>
              <a:t>across a distributed system. Eventual consistency is explained, along with the </a:t>
            </a:r>
            <a:r>
              <a:rPr lang="en-US" i="1" dirty="0" err="1"/>
              <a:t>MapReduce</a:t>
            </a:r>
            <a:r>
              <a:rPr lang="en-US" i="1" dirty="0"/>
              <a:t> and Database </a:t>
            </a:r>
            <a:r>
              <a:rPr lang="en-US" i="1" dirty="0" err="1"/>
              <a:t>Sharding</a:t>
            </a:r>
            <a:r>
              <a:rPr lang="en-US" i="1" dirty="0"/>
              <a:t> patterns.</a:t>
            </a:r>
            <a:endParaRPr lang="en-US" dirty="0"/>
          </a:p>
          <a:p>
            <a:pPr marL="0" indent="0">
              <a:buNone/>
            </a:pPr>
            <a:r>
              <a:rPr lang="en-US" b="1" dirty="0" smtClean="0"/>
              <a:t>• Scaling geographically</a:t>
            </a:r>
            <a:r>
              <a:rPr lang="en-US" b="1" dirty="0"/>
              <a:t> • </a:t>
            </a:r>
            <a:r>
              <a:rPr lang="en-US" i="1" dirty="0" smtClean="0"/>
              <a:t>Learn </a:t>
            </a:r>
            <a:r>
              <a:rPr lang="en-US" i="1" dirty="0"/>
              <a:t>how to overcome delays due to network latency when building applications for a geographically distributed user base. Patterns covered include Colocation, Valet Key, CDN, and </a:t>
            </a:r>
            <a:r>
              <a:rPr lang="en-US" i="1" dirty="0" smtClean="0"/>
              <a:t>Multisite Deployment.</a:t>
            </a:r>
          </a:p>
          <a:p>
            <a:pPr marL="0" indent="0">
              <a:buNone/>
            </a:pPr>
            <a:r>
              <a:rPr lang="en-US" b="1" dirty="0"/>
              <a:t>• Handling failure • </a:t>
            </a:r>
            <a:r>
              <a:rPr lang="en-US" i="1" dirty="0"/>
              <a:t>Understand how multitenant cloud services and commodity hardware influence your applications. Patterns covered include Busy Signal and Node Failure</a:t>
            </a:r>
            <a:r>
              <a:rPr lang="en-US" i="1" dirty="0" smtClean="0"/>
              <a:t>.</a:t>
            </a:r>
            <a:endParaRPr lang="en-US" dirty="0"/>
          </a:p>
        </p:txBody>
      </p:sp>
    </p:spTree>
    <p:extLst>
      <p:ext uri="{BB962C8B-B14F-4D97-AF65-F5344CB8AC3E}">
        <p14:creationId xmlns:p14="http://schemas.microsoft.com/office/powerpoint/2010/main" val="1367657923"/>
      </p:ext>
    </p:extLst>
  </p:cSld>
  <p:clrMapOvr>
    <a:masterClrMapping/>
  </p:clrMapOvr>
  <p:transition>
    <p:fade/>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Cloud Architecture Patterns - TOC</a:t>
            </a:r>
            <a:endParaRPr lang="en-US" dirty="0"/>
          </a:p>
        </p:txBody>
      </p:sp>
      <p:sp>
        <p:nvSpPr>
          <p:cNvPr id="3" name="Content Placeholder 2"/>
          <p:cNvSpPr>
            <a:spLocks noGrp="1"/>
          </p:cNvSpPr>
          <p:nvPr>
            <p:ph sz="half" idx="1"/>
          </p:nvPr>
        </p:nvSpPr>
        <p:spPr>
          <a:xfrm>
            <a:off x="403666" y="1600206"/>
            <a:ext cx="4186730" cy="4873744"/>
          </a:xfrm>
        </p:spPr>
        <p:txBody>
          <a:bodyPr>
            <a:normAutofit fontScale="92500" lnSpcReduction="10000"/>
          </a:bodyPr>
          <a:lstStyle/>
          <a:p>
            <a:pPr marL="514350" indent="-514350">
              <a:buFont typeface="+mj-lt"/>
              <a:buAutoNum type="arabicPeriod"/>
            </a:pPr>
            <a:r>
              <a:rPr lang="en-US" dirty="0" smtClean="0"/>
              <a:t>Scalability Primer</a:t>
            </a:r>
          </a:p>
          <a:p>
            <a:pPr marL="514350" indent="-514350">
              <a:buFont typeface="+mj-lt"/>
              <a:buAutoNum type="arabicPeriod"/>
            </a:pPr>
            <a:r>
              <a:rPr lang="en-US" dirty="0" smtClean="0"/>
              <a:t>Horizontally Scaling Compute Pattern</a:t>
            </a:r>
          </a:p>
          <a:p>
            <a:pPr marL="514350" indent="-514350">
              <a:buFont typeface="+mj-lt"/>
              <a:buAutoNum type="arabicPeriod"/>
            </a:pPr>
            <a:r>
              <a:rPr lang="en-US" dirty="0" smtClean="0"/>
              <a:t>Queue-Centric Workflow Pattern</a:t>
            </a:r>
          </a:p>
          <a:p>
            <a:pPr marL="514350" indent="-514350">
              <a:buFont typeface="+mj-lt"/>
              <a:buAutoNum type="arabicPeriod"/>
            </a:pPr>
            <a:r>
              <a:rPr lang="en-US" dirty="0" smtClean="0"/>
              <a:t>Auto-Scaling Pattern</a:t>
            </a:r>
          </a:p>
          <a:p>
            <a:pPr marL="514350" indent="-514350">
              <a:buFont typeface="+mj-lt"/>
              <a:buAutoNum type="arabicPeriod"/>
            </a:pPr>
            <a:r>
              <a:rPr lang="en-US" dirty="0" smtClean="0"/>
              <a:t>Eventual Consistency Primer</a:t>
            </a:r>
          </a:p>
          <a:p>
            <a:pPr marL="514350" indent="-514350">
              <a:buFont typeface="+mj-lt"/>
              <a:buAutoNum type="arabicPeriod"/>
            </a:pPr>
            <a:r>
              <a:rPr lang="en-US" dirty="0" err="1" smtClean="0"/>
              <a:t>MapReduce</a:t>
            </a:r>
            <a:r>
              <a:rPr lang="en-US" dirty="0" smtClean="0"/>
              <a:t> Pattern</a:t>
            </a:r>
          </a:p>
          <a:p>
            <a:pPr marL="514350" indent="-514350">
              <a:buFont typeface="+mj-lt"/>
              <a:buAutoNum type="arabicPeriod"/>
            </a:pPr>
            <a:r>
              <a:rPr lang="en-US" dirty="0" smtClean="0"/>
              <a:t>Database </a:t>
            </a:r>
            <a:r>
              <a:rPr lang="en-US" dirty="0" err="1" smtClean="0"/>
              <a:t>Sharding</a:t>
            </a:r>
            <a:r>
              <a:rPr lang="en-US" dirty="0" smtClean="0"/>
              <a:t> Pattern</a:t>
            </a:r>
            <a:endParaRPr lang="en-US" dirty="0"/>
          </a:p>
        </p:txBody>
      </p:sp>
      <p:sp>
        <p:nvSpPr>
          <p:cNvPr id="4" name="Content Placeholder 3"/>
          <p:cNvSpPr>
            <a:spLocks noGrp="1"/>
          </p:cNvSpPr>
          <p:nvPr>
            <p:ph sz="half" idx="2"/>
          </p:nvPr>
        </p:nvSpPr>
        <p:spPr>
          <a:xfrm>
            <a:off x="4594666" y="1600206"/>
            <a:ext cx="4186730" cy="4873744"/>
          </a:xfrm>
        </p:spPr>
        <p:txBody>
          <a:bodyPr>
            <a:normAutofit fontScale="92500" lnSpcReduction="10000"/>
          </a:bodyPr>
          <a:lstStyle/>
          <a:p>
            <a:pPr marL="514350" indent="-514350">
              <a:buFont typeface="+mj-lt"/>
              <a:buAutoNum type="arabicPeriod" startAt="8"/>
            </a:pPr>
            <a:r>
              <a:rPr lang="en-US" dirty="0" err="1" smtClean="0"/>
              <a:t>Multitenancy</a:t>
            </a:r>
            <a:r>
              <a:rPr lang="en-US" dirty="0" smtClean="0"/>
              <a:t> and Commodity Hardware Primer</a:t>
            </a:r>
          </a:p>
          <a:p>
            <a:pPr marL="514350" indent="-514350">
              <a:buFont typeface="+mj-lt"/>
              <a:buAutoNum type="arabicPeriod" startAt="8"/>
            </a:pPr>
            <a:r>
              <a:rPr lang="en-US" dirty="0" smtClean="0"/>
              <a:t>Busy Signal Pattern</a:t>
            </a:r>
          </a:p>
          <a:p>
            <a:pPr marL="514350" indent="-514350">
              <a:buFont typeface="+mj-lt"/>
              <a:buAutoNum type="arabicPeriod" startAt="8"/>
            </a:pPr>
            <a:r>
              <a:rPr lang="en-US" dirty="0" smtClean="0"/>
              <a:t>Node Failure Pattern</a:t>
            </a:r>
          </a:p>
          <a:p>
            <a:pPr marL="514350" indent="-514350">
              <a:buFont typeface="+mj-lt"/>
              <a:buAutoNum type="arabicPeriod" startAt="8"/>
            </a:pPr>
            <a:r>
              <a:rPr lang="en-US" dirty="0" smtClean="0"/>
              <a:t>Network Latency Primer</a:t>
            </a:r>
          </a:p>
          <a:p>
            <a:pPr marL="514350" indent="-514350">
              <a:buFont typeface="+mj-lt"/>
              <a:buAutoNum type="arabicPeriod" startAt="8"/>
            </a:pPr>
            <a:r>
              <a:rPr lang="en-US" dirty="0" err="1" smtClean="0"/>
              <a:t>Colocate</a:t>
            </a:r>
            <a:r>
              <a:rPr lang="en-US" dirty="0" smtClean="0"/>
              <a:t> Pattern</a:t>
            </a:r>
          </a:p>
          <a:p>
            <a:pPr marL="514350" indent="-514350">
              <a:buFont typeface="+mj-lt"/>
              <a:buAutoNum type="arabicPeriod" startAt="8"/>
            </a:pPr>
            <a:r>
              <a:rPr lang="en-US" dirty="0" smtClean="0"/>
              <a:t>Valet Key Pattern</a:t>
            </a:r>
          </a:p>
          <a:p>
            <a:pPr marL="514350" indent="-514350">
              <a:buFont typeface="+mj-lt"/>
              <a:buAutoNum type="arabicPeriod" startAt="8"/>
            </a:pPr>
            <a:r>
              <a:rPr lang="en-US" dirty="0" smtClean="0"/>
              <a:t>CDN Pattern</a:t>
            </a:r>
          </a:p>
          <a:p>
            <a:pPr marL="514350" indent="-514350">
              <a:buFont typeface="+mj-lt"/>
              <a:buAutoNum type="arabicPeriod" startAt="8"/>
            </a:pPr>
            <a:r>
              <a:rPr lang="en-US" dirty="0" smtClean="0"/>
              <a:t>Multisite Deployment Pattern</a:t>
            </a:r>
            <a:endParaRPr lang="en-US" dirty="0"/>
          </a:p>
        </p:txBody>
      </p:sp>
    </p:spTree>
    <p:extLst>
      <p:ext uri="{BB962C8B-B14F-4D97-AF65-F5344CB8AC3E}">
        <p14:creationId xmlns:p14="http://schemas.microsoft.com/office/powerpoint/2010/main" val="1650152729"/>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6199312"/>
          </a:xfrm>
          <a:solidFill>
            <a:schemeClr val="accent1">
              <a:lumMod val="40000"/>
              <a:lumOff val="60000"/>
            </a:schemeClr>
          </a:solidFill>
        </p:spPr>
        <p:txBody>
          <a:bodyPr/>
          <a:lstStyle/>
          <a:p>
            <a:r>
              <a:rPr lang="en-US" dirty="0" smtClean="0"/>
              <a:t>Horizontal Scaling Compute Pattern</a:t>
            </a:r>
            <a:endParaRPr lang="en-US" dirty="0"/>
          </a:p>
        </p:txBody>
      </p:sp>
      <p:sp>
        <p:nvSpPr>
          <p:cNvPr id="5" name="Title 1"/>
          <p:cNvSpPr txBox="1">
            <a:spLocks/>
          </p:cNvSpPr>
          <p:nvPr/>
        </p:nvSpPr>
        <p:spPr>
          <a:xfrm>
            <a:off x="1119724" y="284513"/>
            <a:ext cx="7011620" cy="1522475"/>
          </a:xfrm>
          <a:prstGeom prst="rect">
            <a:avLst/>
          </a:prstGeom>
          <a:solidFill>
            <a:schemeClr val="accent1">
              <a:lumMod val="40000"/>
              <a:lumOff val="60000"/>
            </a:schemeClr>
          </a:solidFill>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sz="2800" dirty="0">
                <a:effectLst>
                  <a:outerShdw blurRad="38100" dist="38100" dir="2700000" algn="tl">
                    <a:srgbClr val="000000">
                      <a:alpha val="43137"/>
                    </a:srgbClr>
                  </a:outerShdw>
                </a:effectLst>
              </a:rPr>
              <a:t>p</a:t>
            </a:r>
            <a:r>
              <a:rPr lang="en-US" sz="2800" dirty="0" smtClean="0">
                <a:effectLst>
                  <a:outerShdw blurRad="38100" dist="38100" dir="2700000" algn="tl">
                    <a:srgbClr val="000000">
                      <a:alpha val="43137"/>
                    </a:srgbClr>
                  </a:outerShdw>
                </a:effectLst>
              </a:rPr>
              <a:t>attern 1 of 3</a:t>
            </a:r>
            <a:endParaRPr lang="en-US" sz="2800" dirty="0">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3979685134"/>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745030" y="274638"/>
            <a:ext cx="5941769" cy="6199312"/>
          </a:xfrm>
        </p:spPr>
        <p:txBody>
          <a:bodyPr>
            <a:normAutofit/>
          </a:bodyPr>
          <a:lstStyle/>
          <a:p>
            <a:r>
              <a:rPr lang="en-US" dirty="0" smtClean="0"/>
              <a:t>What’s the difference between </a:t>
            </a:r>
            <a:r>
              <a:rPr lang="en-US" b="1" i="1" dirty="0" smtClean="0"/>
              <a:t>performance</a:t>
            </a:r>
            <a:r>
              <a:rPr lang="en-US" dirty="0" smtClean="0"/>
              <a:t> and </a:t>
            </a:r>
            <a:r>
              <a:rPr lang="en-US" b="1" i="1" dirty="0" smtClean="0"/>
              <a:t>scale</a:t>
            </a:r>
            <a:r>
              <a:rPr lang="en-US" dirty="0" smtClean="0"/>
              <a:t>?</a:t>
            </a:r>
            <a:endParaRPr lang="en-US" dirty="0"/>
          </a:p>
        </p:txBody>
      </p:sp>
      <p:sp>
        <p:nvSpPr>
          <p:cNvPr id="5" name="TextBox 4"/>
          <p:cNvSpPr txBox="1"/>
          <p:nvPr/>
        </p:nvSpPr>
        <p:spPr>
          <a:xfrm>
            <a:off x="4575" y="-434839"/>
            <a:ext cx="3044950" cy="7725192"/>
          </a:xfrm>
          <a:prstGeom prst="rect">
            <a:avLst/>
          </a:prstGeom>
          <a:noFill/>
        </p:spPr>
        <p:txBody>
          <a:bodyPr wrap="square" rtlCol="0">
            <a:spAutoFit/>
          </a:bodyPr>
          <a:lstStyle/>
          <a:p>
            <a:r>
              <a:rPr lang="en-US" sz="49600" dirty="0">
                <a:solidFill>
                  <a:srgbClr val="00B050"/>
                </a:solidFill>
              </a:rPr>
              <a:t>?</a:t>
            </a:r>
            <a:endParaRPr lang="en-US" dirty="0"/>
          </a:p>
        </p:txBody>
      </p:sp>
    </p:spTree>
    <p:extLst>
      <p:ext uri="{BB962C8B-B14F-4D97-AF65-F5344CB8AC3E}">
        <p14:creationId xmlns:p14="http://schemas.microsoft.com/office/powerpoint/2010/main" val="2325969627"/>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Just an Analogy</a:t>
            </a:r>
            <a:endParaRPr lang="en-US" dirty="0"/>
          </a:p>
        </p:txBody>
      </p:sp>
      <p:sp>
        <p:nvSpPr>
          <p:cNvPr id="4" name="laptop"/>
          <p:cNvSpPr>
            <a:spLocks noEditPoints="1" noChangeArrowheads="1"/>
          </p:cNvSpPr>
          <p:nvPr/>
        </p:nvSpPr>
        <p:spPr bwMode="auto">
          <a:xfrm>
            <a:off x="237819" y="993040"/>
            <a:ext cx="2740455" cy="2372461"/>
          </a:xfrm>
          <a:custGeom>
            <a:avLst/>
            <a:gdLst>
              <a:gd name="T0" fmla="*/ 3362 w 21600"/>
              <a:gd name="T1" fmla="*/ 0 h 21600"/>
              <a:gd name="T2" fmla="*/ 3362 w 21600"/>
              <a:gd name="T3" fmla="*/ 7173 h 21600"/>
              <a:gd name="T4" fmla="*/ 18327 w 21600"/>
              <a:gd name="T5" fmla="*/ 0 h 21600"/>
              <a:gd name="T6" fmla="*/ 18327 w 21600"/>
              <a:gd name="T7" fmla="*/ 7173 h 21600"/>
              <a:gd name="T8" fmla="*/ 10800 w 21600"/>
              <a:gd name="T9" fmla="*/ 0 h 21600"/>
              <a:gd name="T10" fmla="*/ 10800 w 21600"/>
              <a:gd name="T11" fmla="*/ 21600 h 21600"/>
              <a:gd name="T12" fmla="*/ 0 w 21600"/>
              <a:gd name="T13" fmla="*/ 21600 h 21600"/>
              <a:gd name="T14" fmla="*/ 21600 w 21600"/>
              <a:gd name="T15" fmla="*/ 21600 h 21600"/>
              <a:gd name="T16" fmla="*/ 4445 w 21600"/>
              <a:gd name="T17" fmla="*/ 1858 h 21600"/>
              <a:gd name="T18" fmla="*/ 17311 w 21600"/>
              <a:gd name="T19" fmla="*/ 12323 h 21600"/>
            </a:gdLst>
            <a:ahLst/>
            <a:cxnLst>
              <a:cxn ang="0">
                <a:pos x="T0" y="T1"/>
              </a:cxn>
              <a:cxn ang="0">
                <a:pos x="T2" y="T3"/>
              </a:cxn>
              <a:cxn ang="0">
                <a:pos x="T4" y="T5"/>
              </a:cxn>
              <a:cxn ang="0">
                <a:pos x="T6" y="T7"/>
              </a:cxn>
              <a:cxn ang="0">
                <a:pos x="T8" y="T9"/>
              </a:cxn>
              <a:cxn ang="0">
                <a:pos x="T10" y="T11"/>
              </a:cxn>
              <a:cxn ang="0">
                <a:pos x="T12" y="T13"/>
              </a:cxn>
              <a:cxn ang="0">
                <a:pos x="T14" y="T15"/>
              </a:cxn>
            </a:cxnLst>
            <a:rect l="T16" t="T17" r="T18" b="T19"/>
            <a:pathLst>
              <a:path w="21600" h="21600" extrusionOk="0">
                <a:moveTo>
                  <a:pt x="3362" y="0"/>
                </a:moveTo>
                <a:lnTo>
                  <a:pt x="18327" y="0"/>
                </a:lnTo>
                <a:lnTo>
                  <a:pt x="18327" y="14347"/>
                </a:lnTo>
                <a:lnTo>
                  <a:pt x="3362" y="14347"/>
                </a:lnTo>
                <a:lnTo>
                  <a:pt x="3362" y="0"/>
                </a:lnTo>
                <a:close/>
              </a:path>
              <a:path w="21600" h="21600" extrusionOk="0">
                <a:moveTo>
                  <a:pt x="3340" y="15068"/>
                </a:moveTo>
                <a:lnTo>
                  <a:pt x="0" y="19877"/>
                </a:lnTo>
                <a:lnTo>
                  <a:pt x="21600" y="19877"/>
                </a:lnTo>
                <a:lnTo>
                  <a:pt x="18327" y="15068"/>
                </a:lnTo>
                <a:lnTo>
                  <a:pt x="3340" y="15068"/>
                </a:lnTo>
                <a:close/>
              </a:path>
              <a:path w="21600" h="21600" extrusionOk="0">
                <a:moveTo>
                  <a:pt x="0" y="19877"/>
                </a:moveTo>
                <a:lnTo>
                  <a:pt x="0" y="21600"/>
                </a:lnTo>
                <a:lnTo>
                  <a:pt x="21600" y="21600"/>
                </a:lnTo>
                <a:lnTo>
                  <a:pt x="21600" y="19877"/>
                </a:lnTo>
                <a:lnTo>
                  <a:pt x="0" y="19877"/>
                </a:lnTo>
                <a:close/>
              </a:path>
              <a:path w="21600" h="21600" extrusionOk="0">
                <a:moveTo>
                  <a:pt x="4186" y="1523"/>
                </a:moveTo>
                <a:lnTo>
                  <a:pt x="17547" y="1523"/>
                </a:lnTo>
                <a:lnTo>
                  <a:pt x="17547" y="12744"/>
                </a:lnTo>
                <a:lnTo>
                  <a:pt x="4186" y="12744"/>
                </a:lnTo>
                <a:lnTo>
                  <a:pt x="4186" y="1523"/>
                </a:lnTo>
                <a:close/>
              </a:path>
              <a:path w="21600" h="21600" extrusionOk="0">
                <a:moveTo>
                  <a:pt x="3318" y="15549"/>
                </a:moveTo>
                <a:lnTo>
                  <a:pt x="2917" y="16110"/>
                </a:lnTo>
                <a:lnTo>
                  <a:pt x="18727" y="16110"/>
                </a:lnTo>
                <a:lnTo>
                  <a:pt x="18327" y="15549"/>
                </a:lnTo>
                <a:lnTo>
                  <a:pt x="3318" y="15549"/>
                </a:lnTo>
                <a:close/>
              </a:path>
              <a:path w="21600" h="21600" extrusionOk="0">
                <a:moveTo>
                  <a:pt x="6213" y="18314"/>
                </a:moveTo>
                <a:lnTo>
                  <a:pt x="5946" y="18875"/>
                </a:lnTo>
                <a:lnTo>
                  <a:pt x="15766" y="18875"/>
                </a:lnTo>
                <a:lnTo>
                  <a:pt x="15499" y="18314"/>
                </a:lnTo>
                <a:lnTo>
                  <a:pt x="6213" y="18314"/>
                </a:lnTo>
                <a:close/>
              </a:path>
              <a:path w="21600" h="21600" extrusionOk="0">
                <a:moveTo>
                  <a:pt x="2828" y="16471"/>
                </a:moveTo>
                <a:lnTo>
                  <a:pt x="2405" y="17072"/>
                </a:lnTo>
                <a:lnTo>
                  <a:pt x="19284" y="17072"/>
                </a:lnTo>
                <a:lnTo>
                  <a:pt x="18839" y="16471"/>
                </a:lnTo>
                <a:lnTo>
                  <a:pt x="2828" y="16471"/>
                </a:lnTo>
                <a:close/>
              </a:path>
              <a:path w="21600" h="21600" extrusionOk="0">
                <a:moveTo>
                  <a:pt x="2316" y="17352"/>
                </a:moveTo>
                <a:lnTo>
                  <a:pt x="1871" y="17953"/>
                </a:lnTo>
                <a:lnTo>
                  <a:pt x="19863" y="17953"/>
                </a:lnTo>
                <a:lnTo>
                  <a:pt x="19395" y="17352"/>
                </a:lnTo>
                <a:lnTo>
                  <a:pt x="2316" y="17352"/>
                </a:lnTo>
                <a:close/>
              </a:path>
            </a:pathLst>
          </a:custGeom>
          <a:solidFill>
            <a:srgbClr val="C0C0C0"/>
          </a:solidFill>
          <a:ln w="9525">
            <a:solidFill>
              <a:srgbClr val="000000"/>
            </a:solidFill>
            <a:miter lim="800000"/>
            <a:headEnd/>
            <a:tailEnd/>
          </a:ln>
        </p:spPr>
        <p:txBody>
          <a:bodyPr vert="horz" wrap="square" lIns="91440" tIns="45720" rIns="91440" bIns="45720" numCol="1" anchor="t" anchorCtr="0" compatLnSpc="1">
            <a:prstTxWarp prst="textNoShape">
              <a:avLst/>
            </a:prstTxWarp>
          </a:bodyPr>
          <a:lstStyle/>
          <a:p>
            <a:endParaRPr lang="en-US"/>
          </a:p>
        </p:txBody>
      </p:sp>
      <p:pic>
        <p:nvPicPr>
          <p:cNvPr id="1027" name="Picture 3" descr="C:\Users\Bill Dev\AppData\Local\Microsoft\Windows\Temporary Internet Files\Content.IE5\B5FMCO9B\MC900441450[1].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485485" y="1297535"/>
            <a:ext cx="3066503" cy="3066503"/>
          </a:xfrm>
          <a:prstGeom prst="rect">
            <a:avLst/>
          </a:prstGeom>
          <a:noFill/>
          <a:extLst>
            <a:ext uri="{909E8E84-426E-40DD-AFC4-6F175D3DCCD1}">
              <a14:hiddenFill xmlns:a14="http://schemas.microsoft.com/office/drawing/2010/main">
                <a:solidFill>
                  <a:srgbClr val="FFFFFF"/>
                </a:solidFill>
              </a14:hiddenFill>
            </a:ext>
          </a:extLst>
        </p:spPr>
      </p:pic>
      <p:pic>
        <p:nvPicPr>
          <p:cNvPr id="1031" name="Picture 7" descr="C:\Users\Bill Dev\AppData\Local\Microsoft\Windows\Temporary Internet Files\Content.IE5\B5FMCO9B\MP900423067[1].jp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36709" y="3733495"/>
            <a:ext cx="2912816" cy="2862499"/>
          </a:xfrm>
          <a:prstGeom prst="rect">
            <a:avLst/>
          </a:prstGeom>
          <a:noFill/>
          <a:extLst>
            <a:ext uri="{909E8E84-426E-40DD-AFC4-6F175D3DCCD1}">
              <a14:hiddenFill xmlns:a14="http://schemas.microsoft.com/office/drawing/2010/main">
                <a:solidFill>
                  <a:srgbClr val="FFFFFF"/>
                </a:solidFill>
              </a14:hiddenFill>
            </a:ext>
          </a:extLst>
        </p:spPr>
      </p:pic>
      <p:sp>
        <p:nvSpPr>
          <p:cNvPr id="5" name="Cloud"/>
          <p:cNvSpPr>
            <a:spLocks noChangeAspect="1" noEditPoints="1" noChangeArrowheads="1"/>
          </p:cNvSpPr>
          <p:nvPr/>
        </p:nvSpPr>
        <p:spPr bwMode="auto">
          <a:xfrm>
            <a:off x="5485485" y="4059544"/>
            <a:ext cx="3602845" cy="2414406"/>
          </a:xfrm>
          <a:custGeom>
            <a:avLst/>
            <a:gdLst>
              <a:gd name="T0" fmla="*/ 67 w 21600"/>
              <a:gd name="T1" fmla="*/ 10800 h 21600"/>
              <a:gd name="T2" fmla="*/ 10800 w 21600"/>
              <a:gd name="T3" fmla="*/ 21577 h 21600"/>
              <a:gd name="T4" fmla="*/ 21582 w 21600"/>
              <a:gd name="T5" fmla="*/ 10800 h 21600"/>
              <a:gd name="T6" fmla="*/ 10800 w 21600"/>
              <a:gd name="T7" fmla="*/ 1235 h 21600"/>
              <a:gd name="T8" fmla="*/ 2977 w 21600"/>
              <a:gd name="T9" fmla="*/ 3262 h 21600"/>
              <a:gd name="T10" fmla="*/ 17087 w 21600"/>
              <a:gd name="T11" fmla="*/ 17337 h 21600"/>
            </a:gdLst>
            <a:ahLst/>
            <a:cxnLst>
              <a:cxn ang="0">
                <a:pos x="T0" y="T1"/>
              </a:cxn>
              <a:cxn ang="0">
                <a:pos x="T2" y="T3"/>
              </a:cxn>
              <a:cxn ang="0">
                <a:pos x="T4" y="T5"/>
              </a:cxn>
              <a:cxn ang="0">
                <a:pos x="T6" y="T7"/>
              </a:cxn>
            </a:cxnLst>
            <a:rect l="T8" t="T9" r="T10" b="T11"/>
            <a:pathLst>
              <a:path w="21600" h="21600" extrusionOk="0">
                <a:moveTo>
                  <a:pt x="1949" y="7180"/>
                </a:moveTo>
                <a:cubicBezTo>
                  <a:pt x="841" y="7336"/>
                  <a:pt x="0" y="8613"/>
                  <a:pt x="0" y="10137"/>
                </a:cubicBezTo>
                <a:cubicBezTo>
                  <a:pt x="-1" y="11192"/>
                  <a:pt x="409" y="12169"/>
                  <a:pt x="1074" y="12702"/>
                </a:cubicBezTo>
                <a:lnTo>
                  <a:pt x="1063" y="12668"/>
                </a:lnTo>
                <a:cubicBezTo>
                  <a:pt x="685" y="13217"/>
                  <a:pt x="475" y="13940"/>
                  <a:pt x="475" y="14690"/>
                </a:cubicBezTo>
                <a:cubicBezTo>
                  <a:pt x="475" y="16325"/>
                  <a:pt x="1451" y="17650"/>
                  <a:pt x="2655" y="17650"/>
                </a:cubicBezTo>
                <a:cubicBezTo>
                  <a:pt x="2739" y="17650"/>
                  <a:pt x="2824" y="17643"/>
                  <a:pt x="2909" y="17629"/>
                </a:cubicBezTo>
                <a:lnTo>
                  <a:pt x="2897" y="17649"/>
                </a:lnTo>
                <a:cubicBezTo>
                  <a:pt x="3585" y="19288"/>
                  <a:pt x="4863" y="20300"/>
                  <a:pt x="6247" y="20300"/>
                </a:cubicBezTo>
                <a:cubicBezTo>
                  <a:pt x="6947" y="20299"/>
                  <a:pt x="7635" y="20039"/>
                  <a:pt x="8235" y="19546"/>
                </a:cubicBezTo>
                <a:lnTo>
                  <a:pt x="8229" y="19550"/>
                </a:lnTo>
                <a:cubicBezTo>
                  <a:pt x="8855" y="20829"/>
                  <a:pt x="9908" y="21597"/>
                  <a:pt x="11036" y="21597"/>
                </a:cubicBezTo>
                <a:cubicBezTo>
                  <a:pt x="12523" y="21596"/>
                  <a:pt x="13836" y="20267"/>
                  <a:pt x="14267" y="18324"/>
                </a:cubicBezTo>
                <a:lnTo>
                  <a:pt x="14270" y="18350"/>
                </a:lnTo>
                <a:cubicBezTo>
                  <a:pt x="14730" y="18740"/>
                  <a:pt x="15260" y="18947"/>
                  <a:pt x="15802" y="18947"/>
                </a:cubicBezTo>
                <a:cubicBezTo>
                  <a:pt x="17390" y="18946"/>
                  <a:pt x="18682" y="17205"/>
                  <a:pt x="18694" y="15045"/>
                </a:cubicBezTo>
                <a:lnTo>
                  <a:pt x="18689" y="15035"/>
                </a:lnTo>
                <a:cubicBezTo>
                  <a:pt x="20357" y="14710"/>
                  <a:pt x="21597" y="12765"/>
                  <a:pt x="21597" y="10472"/>
                </a:cubicBezTo>
                <a:cubicBezTo>
                  <a:pt x="21597" y="9456"/>
                  <a:pt x="21350" y="8469"/>
                  <a:pt x="20896" y="7663"/>
                </a:cubicBezTo>
                <a:lnTo>
                  <a:pt x="20889" y="7661"/>
                </a:lnTo>
                <a:cubicBezTo>
                  <a:pt x="21031" y="7208"/>
                  <a:pt x="21105" y="6721"/>
                  <a:pt x="21105" y="6228"/>
                </a:cubicBezTo>
                <a:cubicBezTo>
                  <a:pt x="21105" y="4588"/>
                  <a:pt x="20299" y="3150"/>
                  <a:pt x="19139" y="2719"/>
                </a:cubicBezTo>
                <a:lnTo>
                  <a:pt x="19148" y="2712"/>
                </a:lnTo>
                <a:cubicBezTo>
                  <a:pt x="18940" y="1142"/>
                  <a:pt x="17933" y="0"/>
                  <a:pt x="16758" y="0"/>
                </a:cubicBezTo>
                <a:cubicBezTo>
                  <a:pt x="16044" y="-1"/>
                  <a:pt x="15367" y="426"/>
                  <a:pt x="14905" y="1165"/>
                </a:cubicBezTo>
                <a:lnTo>
                  <a:pt x="14909" y="1170"/>
                </a:lnTo>
                <a:cubicBezTo>
                  <a:pt x="14497" y="432"/>
                  <a:pt x="13855" y="0"/>
                  <a:pt x="13174" y="0"/>
                </a:cubicBezTo>
                <a:cubicBezTo>
                  <a:pt x="12347" y="-1"/>
                  <a:pt x="11590" y="637"/>
                  <a:pt x="11221" y="1645"/>
                </a:cubicBezTo>
                <a:lnTo>
                  <a:pt x="11229" y="1694"/>
                </a:lnTo>
                <a:cubicBezTo>
                  <a:pt x="10730" y="1024"/>
                  <a:pt x="10058" y="650"/>
                  <a:pt x="9358" y="650"/>
                </a:cubicBezTo>
                <a:cubicBezTo>
                  <a:pt x="8372" y="649"/>
                  <a:pt x="7466" y="1391"/>
                  <a:pt x="7003" y="2578"/>
                </a:cubicBezTo>
                <a:lnTo>
                  <a:pt x="6995" y="2602"/>
                </a:lnTo>
                <a:cubicBezTo>
                  <a:pt x="6477" y="2189"/>
                  <a:pt x="5888" y="1972"/>
                  <a:pt x="5288" y="1972"/>
                </a:cubicBezTo>
                <a:cubicBezTo>
                  <a:pt x="3423" y="1972"/>
                  <a:pt x="1912" y="4029"/>
                  <a:pt x="1912" y="6567"/>
                </a:cubicBezTo>
                <a:cubicBezTo>
                  <a:pt x="1911" y="6774"/>
                  <a:pt x="1922" y="6981"/>
                  <a:pt x="1942" y="7186"/>
                </a:cubicBezTo>
                <a:close/>
              </a:path>
              <a:path w="21600" h="21600" fill="none" extrusionOk="0">
                <a:moveTo>
                  <a:pt x="1074" y="12702"/>
                </a:moveTo>
                <a:cubicBezTo>
                  <a:pt x="1407" y="12969"/>
                  <a:pt x="1786" y="13110"/>
                  <a:pt x="2172" y="13110"/>
                </a:cubicBezTo>
                <a:cubicBezTo>
                  <a:pt x="2228" y="13109"/>
                  <a:pt x="2285" y="13107"/>
                  <a:pt x="2341" y="13101"/>
                </a:cubicBezTo>
              </a:path>
              <a:path w="21600" h="21600" fill="none" extrusionOk="0">
                <a:moveTo>
                  <a:pt x="2909" y="17629"/>
                </a:moveTo>
                <a:cubicBezTo>
                  <a:pt x="3099" y="17599"/>
                  <a:pt x="3285" y="17535"/>
                  <a:pt x="3463" y="17439"/>
                </a:cubicBezTo>
              </a:path>
              <a:path w="21600" h="21600" fill="none" extrusionOk="0">
                <a:moveTo>
                  <a:pt x="7895" y="18680"/>
                </a:moveTo>
                <a:cubicBezTo>
                  <a:pt x="7983" y="18985"/>
                  <a:pt x="8095" y="19277"/>
                  <a:pt x="8229" y="19550"/>
                </a:cubicBezTo>
              </a:path>
              <a:path w="21600" h="21600" fill="none" extrusionOk="0">
                <a:moveTo>
                  <a:pt x="14267" y="18324"/>
                </a:moveTo>
                <a:cubicBezTo>
                  <a:pt x="14336" y="18013"/>
                  <a:pt x="14380" y="17693"/>
                  <a:pt x="14400" y="17370"/>
                </a:cubicBezTo>
              </a:path>
              <a:path w="21600" h="21600" fill="none" extrusionOk="0">
                <a:moveTo>
                  <a:pt x="18694" y="15045"/>
                </a:moveTo>
                <a:cubicBezTo>
                  <a:pt x="18694" y="15034"/>
                  <a:pt x="18695" y="15024"/>
                  <a:pt x="18695" y="15013"/>
                </a:cubicBezTo>
                <a:cubicBezTo>
                  <a:pt x="18695" y="13508"/>
                  <a:pt x="18063" y="12136"/>
                  <a:pt x="17069" y="11477"/>
                </a:cubicBezTo>
              </a:path>
              <a:path w="21600" h="21600" fill="none" extrusionOk="0">
                <a:moveTo>
                  <a:pt x="20165" y="8999"/>
                </a:moveTo>
                <a:cubicBezTo>
                  <a:pt x="20479" y="8635"/>
                  <a:pt x="20726" y="8177"/>
                  <a:pt x="20889" y="7661"/>
                </a:cubicBezTo>
              </a:path>
              <a:path w="21600" h="21600" fill="none" extrusionOk="0">
                <a:moveTo>
                  <a:pt x="19186" y="3344"/>
                </a:moveTo>
                <a:cubicBezTo>
                  <a:pt x="19186" y="3328"/>
                  <a:pt x="19187" y="3313"/>
                  <a:pt x="19187" y="3297"/>
                </a:cubicBezTo>
                <a:cubicBezTo>
                  <a:pt x="19187" y="3101"/>
                  <a:pt x="19174" y="2905"/>
                  <a:pt x="19148" y="2712"/>
                </a:cubicBezTo>
              </a:path>
              <a:path w="21600" h="21600" fill="none" extrusionOk="0">
                <a:moveTo>
                  <a:pt x="14905" y="1165"/>
                </a:moveTo>
                <a:cubicBezTo>
                  <a:pt x="14754" y="1408"/>
                  <a:pt x="14629" y="1679"/>
                  <a:pt x="14535" y="1971"/>
                </a:cubicBezTo>
              </a:path>
              <a:path w="21600" h="21600" fill="none" extrusionOk="0">
                <a:moveTo>
                  <a:pt x="11221" y="1645"/>
                </a:moveTo>
                <a:cubicBezTo>
                  <a:pt x="11140" y="1866"/>
                  <a:pt x="11080" y="2099"/>
                  <a:pt x="11041" y="2340"/>
                </a:cubicBezTo>
              </a:path>
              <a:path w="21600" h="21600" fill="none" extrusionOk="0">
                <a:moveTo>
                  <a:pt x="7645" y="3276"/>
                </a:moveTo>
                <a:cubicBezTo>
                  <a:pt x="7449" y="3016"/>
                  <a:pt x="7231" y="2790"/>
                  <a:pt x="6995" y="2602"/>
                </a:cubicBezTo>
              </a:path>
              <a:path w="21600" h="21600" fill="none" extrusionOk="0">
                <a:moveTo>
                  <a:pt x="1942" y="7186"/>
                </a:moveTo>
                <a:cubicBezTo>
                  <a:pt x="1966" y="7426"/>
                  <a:pt x="2004" y="7663"/>
                  <a:pt x="2056" y="7895"/>
                </a:cubicBezTo>
              </a:path>
            </a:pathLst>
          </a:custGeom>
          <a:solidFill>
            <a:srgbClr val="FFBE7D"/>
          </a:solidFill>
          <a:ln w="9525">
            <a:solidFill>
              <a:srgbClr val="000000"/>
            </a:solidFill>
            <a:miter lim="800000"/>
            <a:headEnd/>
            <a:tailEnd/>
          </a:ln>
          <a:effectLst>
            <a:outerShdw dist="107763" dir="2700000" algn="ctr" rotWithShape="0">
              <a:srgbClr val="808080"/>
            </a:outerShdw>
          </a:effectLst>
        </p:spPr>
        <p:txBody>
          <a:bodyPr vert="horz" wrap="square" lIns="91440" tIns="45720" rIns="91440" bIns="45720" numCol="1" anchor="t" anchorCtr="0" compatLnSpc="1">
            <a:prstTxWarp prst="textNoShape">
              <a:avLst/>
            </a:prstTxWarp>
          </a:bodyPr>
          <a:lstStyle/>
          <a:p>
            <a:endParaRPr lang="en-US"/>
          </a:p>
        </p:txBody>
      </p:sp>
      <p:sp>
        <p:nvSpPr>
          <p:cNvPr id="6" name="Striped Right Arrow 5"/>
          <p:cNvSpPr/>
          <p:nvPr/>
        </p:nvSpPr>
        <p:spPr>
          <a:xfrm>
            <a:off x="3354020" y="2211020"/>
            <a:ext cx="1826970" cy="608990"/>
          </a:xfrm>
          <a:prstGeom prst="striped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Striped Right Arrow 12"/>
          <p:cNvSpPr/>
          <p:nvPr/>
        </p:nvSpPr>
        <p:spPr>
          <a:xfrm>
            <a:off x="3354020" y="4962252"/>
            <a:ext cx="1826970" cy="608990"/>
          </a:xfrm>
          <a:prstGeom prst="striped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507073895"/>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031"/>
                                        </p:tgtEl>
                                        <p:attrNameLst>
                                          <p:attrName>style.visibility</p:attrName>
                                        </p:attrNameLst>
                                      </p:cBhvr>
                                      <p:to>
                                        <p:strVal val="visible"/>
                                      </p:to>
                                    </p:set>
                                    <p:animEffect transition="in" filter="fade">
                                      <p:cBhvr>
                                        <p:cTn id="7" dur="500"/>
                                        <p:tgtEl>
                                          <p:spTgt spid="1031"/>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13"/>
                                        </p:tgtEl>
                                        <p:attrNameLst>
                                          <p:attrName>style.visibility</p:attrName>
                                        </p:attrNameLst>
                                      </p:cBhvr>
                                      <p:to>
                                        <p:strVal val="visible"/>
                                      </p:to>
                                    </p:set>
                                    <p:animEffect transition="in" filter="fade">
                                      <p:cBhvr>
                                        <p:cTn id="10" dur="500"/>
                                        <p:tgtEl>
                                          <p:spTgt spid="13"/>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5"/>
                                        </p:tgtEl>
                                        <p:attrNameLst>
                                          <p:attrName>style.visibility</p:attrName>
                                        </p:attrNameLst>
                                      </p:cBhvr>
                                      <p:to>
                                        <p:strVal val="visible"/>
                                      </p:to>
                                    </p:set>
                                    <p:animEffect transition="in" filter="fade">
                                      <p:cBhvr>
                                        <p:cTn id="13"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13" grpId="0" animBg="1"/>
    </p:bldLst>
  </p:timing>
</p:sld>
</file>

<file path=ppt/slides/slide20.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4" name="Content Placeholder 3"/>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21214" y="384050"/>
            <a:ext cx="9118211" cy="6089900"/>
          </a:xfrm>
        </p:spPr>
      </p:pic>
      <p:pic>
        <p:nvPicPr>
          <p:cNvPr id="3248" name="Picture 176"/>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938937" y="1977775"/>
            <a:ext cx="1771650" cy="17145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184" name="TextBox 3183"/>
          <p:cNvSpPr txBox="1"/>
          <p:nvPr/>
        </p:nvSpPr>
        <p:spPr>
          <a:xfrm rot="18521539">
            <a:off x="-87367" y="937219"/>
            <a:ext cx="2319096" cy="1754326"/>
          </a:xfrm>
          <a:prstGeom prst="rect">
            <a:avLst/>
          </a:prstGeom>
          <a:solidFill>
            <a:srgbClr val="FFFF00"/>
          </a:solidFill>
        </p:spPr>
        <p:txBody>
          <a:bodyPr wrap="square" rtlCol="0">
            <a:spAutoFit/>
          </a:bodyPr>
          <a:lstStyle/>
          <a:p>
            <a:pPr algn="ctr"/>
            <a:r>
              <a:rPr lang="en-US" sz="3600" dirty="0" smtClean="0">
                <a:latin typeface="Andy" pitchFamily="66" charset="0"/>
              </a:rPr>
              <a:t>On-</a:t>
            </a:r>
            <a:r>
              <a:rPr lang="en-US" sz="3600" dirty="0" err="1" smtClean="0">
                <a:latin typeface="Andy" pitchFamily="66" charset="0"/>
              </a:rPr>
              <a:t>prem</a:t>
            </a:r>
            <a:r>
              <a:rPr lang="en-US" sz="3600" dirty="0" smtClean="0">
                <a:latin typeface="Andy" pitchFamily="66" charset="0"/>
              </a:rPr>
              <a:t> </a:t>
            </a:r>
            <a:br>
              <a:rPr lang="en-US" sz="3600" dirty="0" smtClean="0">
                <a:latin typeface="Andy" pitchFamily="66" charset="0"/>
              </a:rPr>
            </a:br>
            <a:r>
              <a:rPr lang="en-US" sz="3600" dirty="0" smtClean="0">
                <a:latin typeface="Andy" pitchFamily="66" charset="0"/>
              </a:rPr>
              <a:t>&amp;</a:t>
            </a:r>
          </a:p>
          <a:p>
            <a:pPr algn="ctr"/>
            <a:r>
              <a:rPr lang="en-US" sz="3600" dirty="0" smtClean="0">
                <a:latin typeface="Andy" pitchFamily="66" charset="0"/>
              </a:rPr>
              <a:t>Pre-Cloud</a:t>
            </a:r>
          </a:p>
        </p:txBody>
      </p:sp>
      <p:sp>
        <p:nvSpPr>
          <p:cNvPr id="179" name="TextBox 178"/>
          <p:cNvSpPr txBox="1"/>
          <p:nvPr/>
        </p:nvSpPr>
        <p:spPr>
          <a:xfrm rot="2252247">
            <a:off x="4525550" y="306190"/>
            <a:ext cx="2989078" cy="2862322"/>
          </a:xfrm>
          <a:prstGeom prst="rect">
            <a:avLst/>
          </a:prstGeom>
          <a:solidFill>
            <a:srgbClr val="FFFF00"/>
          </a:solidFill>
        </p:spPr>
        <p:txBody>
          <a:bodyPr wrap="square" rtlCol="0">
            <a:spAutoFit/>
          </a:bodyPr>
          <a:lstStyle/>
          <a:p>
            <a:pPr algn="ctr"/>
            <a:r>
              <a:rPr lang="en-US" sz="3600" dirty="0" smtClean="0">
                <a:latin typeface="Andy" pitchFamily="66" charset="0"/>
              </a:rPr>
              <a:t>In da cloud</a:t>
            </a:r>
          </a:p>
          <a:p>
            <a:pPr algn="ctr"/>
            <a:r>
              <a:rPr lang="en-US" sz="3600" dirty="0" smtClean="0">
                <a:latin typeface="Andy" pitchFamily="66" charset="0"/>
              </a:rPr>
              <a:t>&amp;</a:t>
            </a:r>
          </a:p>
          <a:p>
            <a:pPr algn="ctr"/>
            <a:r>
              <a:rPr lang="en-US" sz="3600" dirty="0" smtClean="0">
                <a:latin typeface="Andy" pitchFamily="66" charset="0"/>
              </a:rPr>
              <a:t>Cloud-Native</a:t>
            </a:r>
          </a:p>
          <a:p>
            <a:pPr algn="ctr"/>
            <a:r>
              <a:rPr lang="en-US" sz="3600" dirty="0" smtClean="0">
                <a:latin typeface="Andy" pitchFamily="66" charset="0"/>
              </a:rPr>
              <a:t>… or still</a:t>
            </a:r>
          </a:p>
          <a:p>
            <a:pPr algn="ctr"/>
            <a:r>
              <a:rPr lang="en-US" sz="3600" dirty="0" smtClean="0">
                <a:latin typeface="Andy" pitchFamily="66" charset="0"/>
              </a:rPr>
              <a:t>Pre-Cloud?</a:t>
            </a:r>
            <a:endParaRPr lang="en-US" sz="3600" dirty="0"/>
          </a:p>
        </p:txBody>
      </p:sp>
    </p:spTree>
    <p:extLst>
      <p:ext uri="{BB962C8B-B14F-4D97-AF65-F5344CB8AC3E}">
        <p14:creationId xmlns:p14="http://schemas.microsoft.com/office/powerpoint/2010/main" val="64145399"/>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ntr" presetSubtype="0" fill="hold" nodeType="clickEffect">
                                  <p:stCondLst>
                                    <p:cond delay="0"/>
                                  </p:stCondLst>
                                  <p:childTnLst>
                                    <p:set>
                                      <p:cBhvr>
                                        <p:cTn id="6" dur="1" fill="hold">
                                          <p:stCondLst>
                                            <p:cond delay="0"/>
                                          </p:stCondLst>
                                        </p:cTn>
                                        <p:tgtEl>
                                          <p:spTgt spid="3248"/>
                                        </p:tgtEl>
                                        <p:attrNameLst>
                                          <p:attrName>style.visibility</p:attrName>
                                        </p:attrNameLst>
                                      </p:cBhvr>
                                      <p:to>
                                        <p:strVal val="visible"/>
                                      </p:to>
                                    </p:set>
                                    <p:animEffect transition="in" filter="wipe(down)">
                                      <p:cBhvr>
                                        <p:cTn id="7" dur="580">
                                          <p:stCondLst>
                                            <p:cond delay="0"/>
                                          </p:stCondLst>
                                        </p:cTn>
                                        <p:tgtEl>
                                          <p:spTgt spid="3248"/>
                                        </p:tgtEl>
                                      </p:cBhvr>
                                    </p:animEffect>
                                    <p:anim calcmode="lin" valueType="num">
                                      <p:cBhvr>
                                        <p:cTn id="8" dur="1822" tmFilter="0,0; 0.14,0.36; 0.43,0.73; 0.71,0.91; 1.0,1.0">
                                          <p:stCondLst>
                                            <p:cond delay="0"/>
                                          </p:stCondLst>
                                        </p:cTn>
                                        <p:tgtEl>
                                          <p:spTgt spid="3248"/>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3248"/>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3248"/>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3248"/>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3248"/>
                                        </p:tgtEl>
                                        <p:attrNameLst>
                                          <p:attrName>ppt_y</p:attrName>
                                        </p:attrNameLst>
                                      </p:cBhvr>
                                      <p:tavLst>
                                        <p:tav tm="0" fmla="#ppt_y-sin(pi*$)/81">
                                          <p:val>
                                            <p:fltVal val="0"/>
                                          </p:val>
                                        </p:tav>
                                        <p:tav tm="100000">
                                          <p:val>
                                            <p:fltVal val="1"/>
                                          </p:val>
                                        </p:tav>
                                      </p:tavLst>
                                    </p:anim>
                                    <p:animScale>
                                      <p:cBhvr>
                                        <p:cTn id="13" dur="26">
                                          <p:stCondLst>
                                            <p:cond delay="650"/>
                                          </p:stCondLst>
                                        </p:cTn>
                                        <p:tgtEl>
                                          <p:spTgt spid="3248"/>
                                        </p:tgtEl>
                                      </p:cBhvr>
                                      <p:to x="100000" y="60000"/>
                                    </p:animScale>
                                    <p:animScale>
                                      <p:cBhvr>
                                        <p:cTn id="14" dur="166" decel="50000">
                                          <p:stCondLst>
                                            <p:cond delay="676"/>
                                          </p:stCondLst>
                                        </p:cTn>
                                        <p:tgtEl>
                                          <p:spTgt spid="3248"/>
                                        </p:tgtEl>
                                      </p:cBhvr>
                                      <p:to x="100000" y="100000"/>
                                    </p:animScale>
                                    <p:animScale>
                                      <p:cBhvr>
                                        <p:cTn id="15" dur="26">
                                          <p:stCondLst>
                                            <p:cond delay="1312"/>
                                          </p:stCondLst>
                                        </p:cTn>
                                        <p:tgtEl>
                                          <p:spTgt spid="3248"/>
                                        </p:tgtEl>
                                      </p:cBhvr>
                                      <p:to x="100000" y="80000"/>
                                    </p:animScale>
                                    <p:animScale>
                                      <p:cBhvr>
                                        <p:cTn id="16" dur="166" decel="50000">
                                          <p:stCondLst>
                                            <p:cond delay="1338"/>
                                          </p:stCondLst>
                                        </p:cTn>
                                        <p:tgtEl>
                                          <p:spTgt spid="3248"/>
                                        </p:tgtEl>
                                      </p:cBhvr>
                                      <p:to x="100000" y="100000"/>
                                    </p:animScale>
                                    <p:animScale>
                                      <p:cBhvr>
                                        <p:cTn id="17" dur="26">
                                          <p:stCondLst>
                                            <p:cond delay="1642"/>
                                          </p:stCondLst>
                                        </p:cTn>
                                        <p:tgtEl>
                                          <p:spTgt spid="3248"/>
                                        </p:tgtEl>
                                      </p:cBhvr>
                                      <p:to x="100000" y="90000"/>
                                    </p:animScale>
                                    <p:animScale>
                                      <p:cBhvr>
                                        <p:cTn id="18" dur="166" decel="50000">
                                          <p:stCondLst>
                                            <p:cond delay="1668"/>
                                          </p:stCondLst>
                                        </p:cTn>
                                        <p:tgtEl>
                                          <p:spTgt spid="3248"/>
                                        </p:tgtEl>
                                      </p:cBhvr>
                                      <p:to x="100000" y="100000"/>
                                    </p:animScale>
                                    <p:animScale>
                                      <p:cBhvr>
                                        <p:cTn id="19" dur="26">
                                          <p:stCondLst>
                                            <p:cond delay="1808"/>
                                          </p:stCondLst>
                                        </p:cTn>
                                        <p:tgtEl>
                                          <p:spTgt spid="3248"/>
                                        </p:tgtEl>
                                      </p:cBhvr>
                                      <p:to x="100000" y="95000"/>
                                    </p:animScale>
                                    <p:animScale>
                                      <p:cBhvr>
                                        <p:cTn id="20" dur="166" decel="50000">
                                          <p:stCondLst>
                                            <p:cond delay="1834"/>
                                          </p:stCondLst>
                                        </p:cTn>
                                        <p:tgtEl>
                                          <p:spTgt spid="3248"/>
                                        </p:tgtEl>
                                      </p:cBhvr>
                                      <p:to x="100000" y="100000"/>
                                    </p:animScale>
                                  </p:childTnLst>
                                </p:cTn>
                              </p:par>
                            </p:childTnLst>
                          </p:cTn>
                        </p:par>
                        <p:par>
                          <p:cTn id="21" fill="hold">
                            <p:stCondLst>
                              <p:cond delay="2000"/>
                            </p:stCondLst>
                            <p:childTnLst>
                              <p:par>
                                <p:cTn id="22" presetID="10" presetClass="entr" presetSubtype="0" fill="hold" grpId="0" nodeType="afterEffect">
                                  <p:stCondLst>
                                    <p:cond delay="0"/>
                                  </p:stCondLst>
                                  <p:childTnLst>
                                    <p:set>
                                      <p:cBhvr>
                                        <p:cTn id="23" dur="1" fill="hold">
                                          <p:stCondLst>
                                            <p:cond delay="0"/>
                                          </p:stCondLst>
                                        </p:cTn>
                                        <p:tgtEl>
                                          <p:spTgt spid="3184"/>
                                        </p:tgtEl>
                                        <p:attrNameLst>
                                          <p:attrName>style.visibility</p:attrName>
                                        </p:attrNameLst>
                                      </p:cBhvr>
                                      <p:to>
                                        <p:strVal val="visible"/>
                                      </p:to>
                                    </p:set>
                                    <p:animEffect transition="in" filter="fade">
                                      <p:cBhvr>
                                        <p:cTn id="24" dur="500"/>
                                        <p:tgtEl>
                                          <p:spTgt spid="3184"/>
                                        </p:tgtEl>
                                      </p:cBhvr>
                                    </p:animEffect>
                                  </p:childTnLst>
                                </p:cTn>
                              </p:par>
                              <p:par>
                                <p:cTn id="25" presetID="10" presetClass="entr" presetSubtype="0" fill="hold" grpId="0" nodeType="withEffect">
                                  <p:stCondLst>
                                    <p:cond delay="0"/>
                                  </p:stCondLst>
                                  <p:childTnLst>
                                    <p:set>
                                      <p:cBhvr>
                                        <p:cTn id="26" dur="1" fill="hold">
                                          <p:stCondLst>
                                            <p:cond delay="0"/>
                                          </p:stCondLst>
                                        </p:cTn>
                                        <p:tgtEl>
                                          <p:spTgt spid="179"/>
                                        </p:tgtEl>
                                        <p:attrNameLst>
                                          <p:attrName>style.visibility</p:attrName>
                                        </p:attrNameLst>
                                      </p:cBhvr>
                                      <p:to>
                                        <p:strVal val="visible"/>
                                      </p:to>
                                    </p:set>
                                    <p:animEffect transition="in" filter="fade">
                                      <p:cBhvr>
                                        <p:cTn id="27" dur="500"/>
                                        <p:tgtEl>
                                          <p:spTgt spid="17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184" grpId="0" animBg="1"/>
      <p:bldP spid="179" grpId="0" animBg="1"/>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ounded Rectangle 10"/>
          <p:cNvSpPr/>
          <p:nvPr/>
        </p:nvSpPr>
        <p:spPr>
          <a:xfrm>
            <a:off x="566065" y="1566405"/>
            <a:ext cx="7612375" cy="243596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 name="Content Placeholder 2"/>
          <p:cNvSpPr>
            <a:spLocks noGrp="1"/>
          </p:cNvSpPr>
          <p:nvPr>
            <p:ph idx="1"/>
          </p:nvPr>
        </p:nvSpPr>
        <p:spPr/>
        <p:txBody>
          <a:bodyPr/>
          <a:lstStyle/>
          <a:p>
            <a:pPr>
              <a:buNone/>
            </a:pPr>
            <a:r>
              <a:rPr lang="en-US" b="1" dirty="0" smtClean="0"/>
              <a:t>	Common Terminology:</a:t>
            </a:r>
          </a:p>
          <a:p>
            <a:pPr lvl="1">
              <a:buNone/>
            </a:pPr>
            <a:r>
              <a:rPr lang="en-US" dirty="0" smtClean="0"/>
              <a:t>Scaling Up/Down </a:t>
            </a:r>
            <a:r>
              <a:rPr lang="en-US" dirty="0" smtClean="0">
                <a:sym typeface="Wingdings"/>
              </a:rPr>
              <a:t></a:t>
            </a:r>
            <a:r>
              <a:rPr lang="en-US" dirty="0" smtClean="0"/>
              <a:t> Vertical Scaling</a:t>
            </a:r>
          </a:p>
          <a:p>
            <a:pPr lvl="1">
              <a:buNone/>
            </a:pPr>
            <a:r>
              <a:rPr lang="en-US" dirty="0" smtClean="0"/>
              <a:t>Scaling Out/In </a:t>
            </a:r>
            <a:r>
              <a:rPr lang="en-US" dirty="0">
                <a:sym typeface="Wingdings"/>
              </a:rPr>
              <a:t></a:t>
            </a:r>
            <a:r>
              <a:rPr lang="en-US" dirty="0" smtClean="0"/>
              <a:t> Horizontal “Scaling”</a:t>
            </a:r>
          </a:p>
          <a:p>
            <a:pPr lvl="1">
              <a:buNone/>
            </a:pPr>
            <a:r>
              <a:rPr lang="en-US" dirty="0" smtClean="0">
                <a:sym typeface="Wingdings" pitchFamily="2" charset="2"/>
              </a:rPr>
              <a:t> </a:t>
            </a:r>
            <a:r>
              <a:rPr lang="en-US" dirty="0" smtClean="0"/>
              <a:t>But really is </a:t>
            </a:r>
            <a:r>
              <a:rPr lang="en-US" b="1" dirty="0" smtClean="0"/>
              <a:t>Horizontal Resource Allocation</a:t>
            </a:r>
          </a:p>
          <a:p>
            <a:endParaRPr lang="en-US" b="1" dirty="0" smtClean="0"/>
          </a:p>
          <a:p>
            <a:r>
              <a:rPr lang="en-US" sz="4000" b="1" dirty="0" smtClean="0"/>
              <a:t>Architectural Decision</a:t>
            </a:r>
            <a:endParaRPr lang="en-US" dirty="0" smtClean="0"/>
          </a:p>
          <a:p>
            <a:pPr lvl="1"/>
            <a:r>
              <a:rPr lang="en-US" dirty="0" smtClean="0"/>
              <a:t>Big decision… hard to change</a:t>
            </a:r>
          </a:p>
          <a:p>
            <a:endParaRPr lang="en-US" dirty="0" smtClean="0"/>
          </a:p>
        </p:txBody>
      </p:sp>
      <p:sp>
        <p:nvSpPr>
          <p:cNvPr id="2" name="Title 1"/>
          <p:cNvSpPr>
            <a:spLocks noGrp="1"/>
          </p:cNvSpPr>
          <p:nvPr>
            <p:ph type="title"/>
          </p:nvPr>
        </p:nvSpPr>
        <p:spPr/>
        <p:txBody>
          <a:bodyPr>
            <a:normAutofit fontScale="90000"/>
          </a:bodyPr>
          <a:lstStyle/>
          <a:p>
            <a:r>
              <a:rPr lang="en-US" b="1" dirty="0" smtClean="0"/>
              <a:t>Scale Up</a:t>
            </a:r>
            <a:r>
              <a:rPr lang="en-US" dirty="0" smtClean="0"/>
              <a:t> (and Scale Down??)</a:t>
            </a:r>
            <a:br>
              <a:rPr lang="en-US" dirty="0" smtClean="0"/>
            </a:br>
            <a:r>
              <a:rPr lang="en-US" dirty="0" smtClean="0"/>
              <a:t>vs. </a:t>
            </a:r>
            <a:r>
              <a:rPr lang="en-US" b="1" dirty="0" smtClean="0"/>
              <a:t>Horizontal Resourcing</a:t>
            </a:r>
            <a:endParaRPr lang="en-US" dirty="0"/>
          </a:p>
        </p:txBody>
      </p:sp>
    </p:spTree>
    <p:extLst>
      <p:ext uri="{BB962C8B-B14F-4D97-AF65-F5344CB8AC3E}">
        <p14:creationId xmlns:p14="http://schemas.microsoft.com/office/powerpoint/2010/main" val="2698465989"/>
      </p:ext>
    </p:extLst>
  </p:cSld>
  <p:clrMapOvr>
    <a:masterClrMapping/>
  </p:clrMapOvr>
  <p:transition>
    <p:wedg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1" nodeType="clickEffect">
                                  <p:stCondLst>
                                    <p:cond delay="0"/>
                                  </p:stCondLst>
                                  <p:childTnLst>
                                    <p:set>
                                      <p:cBhvr>
                                        <p:cTn id="12" dur="1" fill="hold">
                                          <p:stCondLst>
                                            <p:cond delay="0"/>
                                          </p:stCondLst>
                                        </p:cTn>
                                        <p:tgtEl>
                                          <p:spTgt spid="3">
                                            <p:txEl>
                                              <p:pRg st="0" end="0"/>
                                            </p:txEl>
                                          </p:spTgt>
                                        </p:tgtEl>
                                        <p:attrNameLst>
                                          <p:attrName>style.visibility</p:attrName>
                                        </p:attrNameLst>
                                      </p:cBhvr>
                                      <p:to>
                                        <p:strVal val="visible"/>
                                      </p:to>
                                    </p:set>
                                  </p:childTnLst>
                                </p:cTn>
                              </p:par>
                            </p:childTnLst>
                          </p:cTn>
                        </p:par>
                        <p:par>
                          <p:cTn id="13" fill="hold">
                            <p:stCondLst>
                              <p:cond delay="0"/>
                            </p:stCondLst>
                            <p:childTnLst>
                              <p:par>
                                <p:cTn id="14" presetID="1" presetClass="entr" presetSubtype="0" fill="hold" grpId="1" nodeType="afterEffect">
                                  <p:stCondLst>
                                    <p:cond delay="0"/>
                                  </p:stCondLst>
                                  <p:childTnLst>
                                    <p:set>
                                      <p:cBhvr>
                                        <p:cTn id="15" dur="1" fill="hold">
                                          <p:stCondLst>
                                            <p:cond delay="0"/>
                                          </p:stCondLst>
                                        </p:cTn>
                                        <p:tgtEl>
                                          <p:spTgt spid="3">
                                            <p:txEl>
                                              <p:pRg st="1" end="1"/>
                                            </p:txEl>
                                          </p:spTgt>
                                        </p:tgtEl>
                                        <p:attrNameLst>
                                          <p:attrName>style.visibility</p:attrName>
                                        </p:attrNameLst>
                                      </p:cBhvr>
                                      <p:to>
                                        <p:strVal val="visible"/>
                                      </p:to>
                                    </p:set>
                                  </p:childTnLst>
                                </p:cTn>
                              </p:par>
                              <p:par>
                                <p:cTn id="16" presetID="1" presetClass="entr" presetSubtype="0" fill="hold" grpId="1" nodeType="withEffect">
                                  <p:stCondLst>
                                    <p:cond delay="0"/>
                                  </p:stCondLst>
                                  <p:childTnLst>
                                    <p:set>
                                      <p:cBhvr>
                                        <p:cTn id="17" dur="1" fill="hold">
                                          <p:stCondLst>
                                            <p:cond delay="0"/>
                                          </p:stCondLst>
                                        </p:cTn>
                                        <p:tgtEl>
                                          <p:spTgt spid="3">
                                            <p:txEl>
                                              <p:pRg st="2" end="2"/>
                                            </p:txEl>
                                          </p:spTgt>
                                        </p:tgtEl>
                                        <p:attrNameLst>
                                          <p:attrName>style.visibility</p:attrName>
                                        </p:attrNameLst>
                                      </p:cBhvr>
                                      <p:to>
                                        <p:strVal val="visible"/>
                                      </p:to>
                                    </p:set>
                                  </p:childTnLst>
                                </p:cTn>
                              </p:par>
                              <p:par>
                                <p:cTn id="18" presetID="1" presetClass="entr" presetSubtype="0" fill="hold" grpId="1" nodeType="withEffect">
                                  <p:stCondLst>
                                    <p:cond delay="0"/>
                                  </p:stCondLst>
                                  <p:childTnLst>
                                    <p:set>
                                      <p:cBhvr>
                                        <p:cTn id="19"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20" fill="hold">
                      <p:stCondLst>
                        <p:cond delay="indefinite"/>
                      </p:stCondLst>
                      <p:childTnLst>
                        <p:par>
                          <p:cTn id="21" fill="hold">
                            <p:stCondLst>
                              <p:cond delay="0"/>
                            </p:stCondLst>
                            <p:childTnLst>
                              <p:par>
                                <p:cTn id="22" presetID="1" presetClass="entr" presetSubtype="0" fill="hold" grpId="1" nodeType="clickEffect">
                                  <p:stCondLst>
                                    <p:cond delay="0"/>
                                  </p:stCondLst>
                                  <p:childTnLst>
                                    <p:set>
                                      <p:cBhvr>
                                        <p:cTn id="23" dur="1" fill="hold">
                                          <p:stCondLst>
                                            <p:cond delay="0"/>
                                          </p:stCondLst>
                                        </p:cTn>
                                        <p:tgtEl>
                                          <p:spTgt spid="3">
                                            <p:txEl>
                                              <p:pRg st="5" end="5"/>
                                            </p:txEl>
                                          </p:spTgt>
                                        </p:tgtEl>
                                        <p:attrNameLst>
                                          <p:attrName>style.visibility</p:attrName>
                                        </p:attrNameLst>
                                      </p:cBhvr>
                                      <p:to>
                                        <p:strVal val="visible"/>
                                      </p:to>
                                    </p:set>
                                  </p:childTnLst>
                                </p:cTn>
                              </p:par>
                              <p:par>
                                <p:cTn id="24" presetID="1" presetClass="entr" presetSubtype="0" fill="hold" grpId="1" nodeType="withEffect">
                                  <p:stCondLst>
                                    <p:cond delay="0"/>
                                  </p:stCondLst>
                                  <p:childTnLst>
                                    <p:set>
                                      <p:cBhvr>
                                        <p:cTn id="25" dur="1" fill="hold">
                                          <p:stCondLst>
                                            <p:cond delay="0"/>
                                          </p:stCondLst>
                                        </p:cTn>
                                        <p:tgtEl>
                                          <p:spTgt spid="3">
                                            <p:txEl>
                                              <p:pRg st="6" end="6"/>
                                            </p:txEl>
                                          </p:spTgt>
                                        </p:tgtEl>
                                        <p:attrNameLst>
                                          <p:attrName>style.visibility</p:attrName>
                                        </p:attrNameLst>
                                      </p:cBhvr>
                                      <p:to>
                                        <p:strVal val="visible"/>
                                      </p:to>
                                    </p:set>
                                  </p:childTnLst>
                                </p:cTn>
                              </p:par>
                              <p:par>
                                <p:cTn id="26" presetID="22" presetClass="entr" presetSubtype="4" fill="hold" grpId="0" nodeType="withEffect">
                                  <p:stCondLst>
                                    <p:cond delay="0"/>
                                  </p:stCondLst>
                                  <p:childTnLst>
                                    <p:set>
                                      <p:cBhvr>
                                        <p:cTn id="27" dur="1" fill="hold">
                                          <p:stCondLst>
                                            <p:cond delay="0"/>
                                          </p:stCondLst>
                                        </p:cTn>
                                        <p:tgtEl>
                                          <p:spTgt spid="3">
                                            <p:txEl>
                                              <p:pRg st="6" end="6"/>
                                            </p:txEl>
                                          </p:spTgt>
                                        </p:tgtEl>
                                        <p:attrNameLst>
                                          <p:attrName>style.visibility</p:attrName>
                                        </p:attrNameLst>
                                      </p:cBhvr>
                                      <p:to>
                                        <p:strVal val="visible"/>
                                      </p:to>
                                    </p:set>
                                    <p:animEffect transition="in" filter="wipe(down)">
                                      <p:cBhvr>
                                        <p:cTn id="28" dur="500"/>
                                        <p:tgtEl>
                                          <p:spTgt spid="3">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3" grpId="0" build="allAtOnce"/>
      <p:bldP spid="3" grpId="1" build="p"/>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laptop"/>
          <p:cNvSpPr>
            <a:spLocks noEditPoints="1" noChangeArrowheads="1"/>
          </p:cNvSpPr>
          <p:nvPr/>
        </p:nvSpPr>
        <p:spPr bwMode="auto">
          <a:xfrm>
            <a:off x="4039133" y="3579645"/>
            <a:ext cx="1217980" cy="916690"/>
          </a:xfrm>
          <a:custGeom>
            <a:avLst/>
            <a:gdLst>
              <a:gd name="T0" fmla="*/ 3362 w 21600"/>
              <a:gd name="T1" fmla="*/ 0 h 21600"/>
              <a:gd name="T2" fmla="*/ 3362 w 21600"/>
              <a:gd name="T3" fmla="*/ 7173 h 21600"/>
              <a:gd name="T4" fmla="*/ 18327 w 21600"/>
              <a:gd name="T5" fmla="*/ 0 h 21600"/>
              <a:gd name="T6" fmla="*/ 18327 w 21600"/>
              <a:gd name="T7" fmla="*/ 7173 h 21600"/>
              <a:gd name="T8" fmla="*/ 10800 w 21600"/>
              <a:gd name="T9" fmla="*/ 0 h 21600"/>
              <a:gd name="T10" fmla="*/ 10800 w 21600"/>
              <a:gd name="T11" fmla="*/ 21600 h 21600"/>
              <a:gd name="T12" fmla="*/ 0 w 21600"/>
              <a:gd name="T13" fmla="*/ 21600 h 21600"/>
              <a:gd name="T14" fmla="*/ 21600 w 21600"/>
              <a:gd name="T15" fmla="*/ 21600 h 21600"/>
              <a:gd name="T16" fmla="*/ 4445 w 21600"/>
              <a:gd name="T17" fmla="*/ 1858 h 21600"/>
              <a:gd name="T18" fmla="*/ 17311 w 21600"/>
              <a:gd name="T19" fmla="*/ 12323 h 21600"/>
            </a:gdLst>
            <a:ahLst/>
            <a:cxnLst>
              <a:cxn ang="0">
                <a:pos x="T0" y="T1"/>
              </a:cxn>
              <a:cxn ang="0">
                <a:pos x="T2" y="T3"/>
              </a:cxn>
              <a:cxn ang="0">
                <a:pos x="T4" y="T5"/>
              </a:cxn>
              <a:cxn ang="0">
                <a:pos x="T6" y="T7"/>
              </a:cxn>
              <a:cxn ang="0">
                <a:pos x="T8" y="T9"/>
              </a:cxn>
              <a:cxn ang="0">
                <a:pos x="T10" y="T11"/>
              </a:cxn>
              <a:cxn ang="0">
                <a:pos x="T12" y="T13"/>
              </a:cxn>
              <a:cxn ang="0">
                <a:pos x="T14" y="T15"/>
              </a:cxn>
            </a:cxnLst>
            <a:rect l="T16" t="T17" r="T18" b="T19"/>
            <a:pathLst>
              <a:path w="21600" h="21600" extrusionOk="0">
                <a:moveTo>
                  <a:pt x="3362" y="0"/>
                </a:moveTo>
                <a:lnTo>
                  <a:pt x="18327" y="0"/>
                </a:lnTo>
                <a:lnTo>
                  <a:pt x="18327" y="14347"/>
                </a:lnTo>
                <a:lnTo>
                  <a:pt x="3362" y="14347"/>
                </a:lnTo>
                <a:lnTo>
                  <a:pt x="3362" y="0"/>
                </a:lnTo>
                <a:close/>
              </a:path>
              <a:path w="21600" h="21600" extrusionOk="0">
                <a:moveTo>
                  <a:pt x="3340" y="15068"/>
                </a:moveTo>
                <a:lnTo>
                  <a:pt x="0" y="19877"/>
                </a:lnTo>
                <a:lnTo>
                  <a:pt x="21600" y="19877"/>
                </a:lnTo>
                <a:lnTo>
                  <a:pt x="18327" y="15068"/>
                </a:lnTo>
                <a:lnTo>
                  <a:pt x="3340" y="15068"/>
                </a:lnTo>
                <a:close/>
              </a:path>
              <a:path w="21600" h="21600" extrusionOk="0">
                <a:moveTo>
                  <a:pt x="0" y="19877"/>
                </a:moveTo>
                <a:lnTo>
                  <a:pt x="0" y="21600"/>
                </a:lnTo>
                <a:lnTo>
                  <a:pt x="21600" y="21600"/>
                </a:lnTo>
                <a:lnTo>
                  <a:pt x="21600" y="19877"/>
                </a:lnTo>
                <a:lnTo>
                  <a:pt x="0" y="19877"/>
                </a:lnTo>
                <a:close/>
              </a:path>
              <a:path w="21600" h="21600" extrusionOk="0">
                <a:moveTo>
                  <a:pt x="4186" y="1523"/>
                </a:moveTo>
                <a:lnTo>
                  <a:pt x="17547" y="1523"/>
                </a:lnTo>
                <a:lnTo>
                  <a:pt x="17547" y="12744"/>
                </a:lnTo>
                <a:lnTo>
                  <a:pt x="4186" y="12744"/>
                </a:lnTo>
                <a:lnTo>
                  <a:pt x="4186" y="1523"/>
                </a:lnTo>
                <a:close/>
              </a:path>
              <a:path w="21600" h="21600" extrusionOk="0">
                <a:moveTo>
                  <a:pt x="3318" y="15549"/>
                </a:moveTo>
                <a:lnTo>
                  <a:pt x="2917" y="16110"/>
                </a:lnTo>
                <a:lnTo>
                  <a:pt x="18727" y="16110"/>
                </a:lnTo>
                <a:lnTo>
                  <a:pt x="18327" y="15549"/>
                </a:lnTo>
                <a:lnTo>
                  <a:pt x="3318" y="15549"/>
                </a:lnTo>
                <a:close/>
              </a:path>
              <a:path w="21600" h="21600" extrusionOk="0">
                <a:moveTo>
                  <a:pt x="6213" y="18314"/>
                </a:moveTo>
                <a:lnTo>
                  <a:pt x="5946" y="18875"/>
                </a:lnTo>
                <a:lnTo>
                  <a:pt x="15766" y="18875"/>
                </a:lnTo>
                <a:lnTo>
                  <a:pt x="15499" y="18314"/>
                </a:lnTo>
                <a:lnTo>
                  <a:pt x="6213" y="18314"/>
                </a:lnTo>
                <a:close/>
              </a:path>
              <a:path w="21600" h="21600" extrusionOk="0">
                <a:moveTo>
                  <a:pt x="2828" y="16471"/>
                </a:moveTo>
                <a:lnTo>
                  <a:pt x="2405" y="17072"/>
                </a:lnTo>
                <a:lnTo>
                  <a:pt x="19284" y="17072"/>
                </a:lnTo>
                <a:lnTo>
                  <a:pt x="18839" y="16471"/>
                </a:lnTo>
                <a:lnTo>
                  <a:pt x="2828" y="16471"/>
                </a:lnTo>
                <a:close/>
              </a:path>
              <a:path w="21600" h="21600" extrusionOk="0">
                <a:moveTo>
                  <a:pt x="2316" y="17352"/>
                </a:moveTo>
                <a:lnTo>
                  <a:pt x="1871" y="17953"/>
                </a:lnTo>
                <a:lnTo>
                  <a:pt x="19863" y="17953"/>
                </a:lnTo>
                <a:lnTo>
                  <a:pt x="19395" y="17352"/>
                </a:lnTo>
                <a:lnTo>
                  <a:pt x="2316" y="17352"/>
                </a:lnTo>
                <a:close/>
              </a:path>
            </a:pathLst>
          </a:custGeom>
          <a:solidFill>
            <a:srgbClr val="C0C0C0"/>
          </a:solidFill>
          <a:ln w="9525">
            <a:solidFill>
              <a:srgbClr val="000000"/>
            </a:solidFill>
            <a:miter lim="800000"/>
            <a:headEnd/>
            <a:tailEnd/>
          </a:ln>
        </p:spPr>
        <p:txBody>
          <a:bodyPr vert="horz" wrap="square" lIns="91440" tIns="45720" rIns="91440" bIns="45720" numCol="1" anchor="t" anchorCtr="0" compatLnSpc="1">
            <a:prstTxWarp prst="textNoShape">
              <a:avLst/>
            </a:prstTxWarp>
          </a:bodyPr>
          <a:lstStyle/>
          <a:p>
            <a:endParaRPr lang="en-US" dirty="0"/>
          </a:p>
        </p:txBody>
      </p:sp>
      <p:sp>
        <p:nvSpPr>
          <p:cNvPr id="2" name="Title 1"/>
          <p:cNvSpPr>
            <a:spLocks noGrp="1"/>
          </p:cNvSpPr>
          <p:nvPr>
            <p:ph type="title"/>
          </p:nvPr>
        </p:nvSpPr>
        <p:spPr/>
        <p:txBody>
          <a:bodyPr/>
          <a:lstStyle/>
          <a:p>
            <a:r>
              <a:rPr lang="en-US" dirty="0" smtClean="0"/>
              <a:t>Vertical Scaling (“Scaling Up”)</a:t>
            </a:r>
            <a:endParaRPr lang="en-US" dirty="0"/>
          </a:p>
        </p:txBody>
      </p:sp>
      <p:sp>
        <p:nvSpPr>
          <p:cNvPr id="1031" name="laptop"/>
          <p:cNvSpPr>
            <a:spLocks noEditPoints="1" noChangeArrowheads="1"/>
          </p:cNvSpPr>
          <p:nvPr/>
        </p:nvSpPr>
        <p:spPr bwMode="auto">
          <a:xfrm>
            <a:off x="3743248" y="3356953"/>
            <a:ext cx="1809750" cy="1362075"/>
          </a:xfrm>
          <a:custGeom>
            <a:avLst/>
            <a:gdLst>
              <a:gd name="T0" fmla="*/ 3362 w 21600"/>
              <a:gd name="T1" fmla="*/ 0 h 21600"/>
              <a:gd name="T2" fmla="*/ 3362 w 21600"/>
              <a:gd name="T3" fmla="*/ 7173 h 21600"/>
              <a:gd name="T4" fmla="*/ 18327 w 21600"/>
              <a:gd name="T5" fmla="*/ 0 h 21600"/>
              <a:gd name="T6" fmla="*/ 18327 w 21600"/>
              <a:gd name="T7" fmla="*/ 7173 h 21600"/>
              <a:gd name="T8" fmla="*/ 10800 w 21600"/>
              <a:gd name="T9" fmla="*/ 0 h 21600"/>
              <a:gd name="T10" fmla="*/ 10800 w 21600"/>
              <a:gd name="T11" fmla="*/ 21600 h 21600"/>
              <a:gd name="T12" fmla="*/ 0 w 21600"/>
              <a:gd name="T13" fmla="*/ 21600 h 21600"/>
              <a:gd name="T14" fmla="*/ 21600 w 21600"/>
              <a:gd name="T15" fmla="*/ 21600 h 21600"/>
              <a:gd name="T16" fmla="*/ 4445 w 21600"/>
              <a:gd name="T17" fmla="*/ 1858 h 21600"/>
              <a:gd name="T18" fmla="*/ 17311 w 21600"/>
              <a:gd name="T19" fmla="*/ 12323 h 21600"/>
            </a:gdLst>
            <a:ahLst/>
            <a:cxnLst>
              <a:cxn ang="0">
                <a:pos x="T0" y="T1"/>
              </a:cxn>
              <a:cxn ang="0">
                <a:pos x="T2" y="T3"/>
              </a:cxn>
              <a:cxn ang="0">
                <a:pos x="T4" y="T5"/>
              </a:cxn>
              <a:cxn ang="0">
                <a:pos x="T6" y="T7"/>
              </a:cxn>
              <a:cxn ang="0">
                <a:pos x="T8" y="T9"/>
              </a:cxn>
              <a:cxn ang="0">
                <a:pos x="T10" y="T11"/>
              </a:cxn>
              <a:cxn ang="0">
                <a:pos x="T12" y="T13"/>
              </a:cxn>
              <a:cxn ang="0">
                <a:pos x="T14" y="T15"/>
              </a:cxn>
            </a:cxnLst>
            <a:rect l="T16" t="T17" r="T18" b="T19"/>
            <a:pathLst>
              <a:path w="21600" h="21600" extrusionOk="0">
                <a:moveTo>
                  <a:pt x="3362" y="0"/>
                </a:moveTo>
                <a:lnTo>
                  <a:pt x="18327" y="0"/>
                </a:lnTo>
                <a:lnTo>
                  <a:pt x="18327" y="14347"/>
                </a:lnTo>
                <a:lnTo>
                  <a:pt x="3362" y="14347"/>
                </a:lnTo>
                <a:lnTo>
                  <a:pt x="3362" y="0"/>
                </a:lnTo>
                <a:close/>
              </a:path>
              <a:path w="21600" h="21600" extrusionOk="0">
                <a:moveTo>
                  <a:pt x="3340" y="15068"/>
                </a:moveTo>
                <a:lnTo>
                  <a:pt x="0" y="19877"/>
                </a:lnTo>
                <a:lnTo>
                  <a:pt x="21600" y="19877"/>
                </a:lnTo>
                <a:lnTo>
                  <a:pt x="18327" y="15068"/>
                </a:lnTo>
                <a:lnTo>
                  <a:pt x="3340" y="15068"/>
                </a:lnTo>
                <a:close/>
              </a:path>
              <a:path w="21600" h="21600" extrusionOk="0">
                <a:moveTo>
                  <a:pt x="0" y="19877"/>
                </a:moveTo>
                <a:lnTo>
                  <a:pt x="0" y="21600"/>
                </a:lnTo>
                <a:lnTo>
                  <a:pt x="21600" y="21600"/>
                </a:lnTo>
                <a:lnTo>
                  <a:pt x="21600" y="19877"/>
                </a:lnTo>
                <a:lnTo>
                  <a:pt x="0" y="19877"/>
                </a:lnTo>
                <a:close/>
              </a:path>
              <a:path w="21600" h="21600" extrusionOk="0">
                <a:moveTo>
                  <a:pt x="4186" y="1523"/>
                </a:moveTo>
                <a:lnTo>
                  <a:pt x="17547" y="1523"/>
                </a:lnTo>
                <a:lnTo>
                  <a:pt x="17547" y="12744"/>
                </a:lnTo>
                <a:lnTo>
                  <a:pt x="4186" y="12744"/>
                </a:lnTo>
                <a:lnTo>
                  <a:pt x="4186" y="1523"/>
                </a:lnTo>
                <a:close/>
              </a:path>
              <a:path w="21600" h="21600" extrusionOk="0">
                <a:moveTo>
                  <a:pt x="3318" y="15549"/>
                </a:moveTo>
                <a:lnTo>
                  <a:pt x="2917" y="16110"/>
                </a:lnTo>
                <a:lnTo>
                  <a:pt x="18727" y="16110"/>
                </a:lnTo>
                <a:lnTo>
                  <a:pt x="18327" y="15549"/>
                </a:lnTo>
                <a:lnTo>
                  <a:pt x="3318" y="15549"/>
                </a:lnTo>
                <a:close/>
              </a:path>
              <a:path w="21600" h="21600" extrusionOk="0">
                <a:moveTo>
                  <a:pt x="6213" y="18314"/>
                </a:moveTo>
                <a:lnTo>
                  <a:pt x="5946" y="18875"/>
                </a:lnTo>
                <a:lnTo>
                  <a:pt x="15766" y="18875"/>
                </a:lnTo>
                <a:lnTo>
                  <a:pt x="15499" y="18314"/>
                </a:lnTo>
                <a:lnTo>
                  <a:pt x="6213" y="18314"/>
                </a:lnTo>
                <a:close/>
              </a:path>
              <a:path w="21600" h="21600" extrusionOk="0">
                <a:moveTo>
                  <a:pt x="2828" y="16471"/>
                </a:moveTo>
                <a:lnTo>
                  <a:pt x="2405" y="17072"/>
                </a:lnTo>
                <a:lnTo>
                  <a:pt x="19284" y="17072"/>
                </a:lnTo>
                <a:lnTo>
                  <a:pt x="18839" y="16471"/>
                </a:lnTo>
                <a:lnTo>
                  <a:pt x="2828" y="16471"/>
                </a:lnTo>
                <a:close/>
              </a:path>
              <a:path w="21600" h="21600" extrusionOk="0">
                <a:moveTo>
                  <a:pt x="2316" y="17352"/>
                </a:moveTo>
                <a:lnTo>
                  <a:pt x="1871" y="17953"/>
                </a:lnTo>
                <a:lnTo>
                  <a:pt x="19863" y="17953"/>
                </a:lnTo>
                <a:lnTo>
                  <a:pt x="19395" y="17352"/>
                </a:lnTo>
                <a:lnTo>
                  <a:pt x="2316" y="17352"/>
                </a:lnTo>
                <a:close/>
              </a:path>
            </a:pathLst>
          </a:custGeom>
          <a:solidFill>
            <a:srgbClr val="C0C0C0"/>
          </a:solidFill>
          <a:ln w="9525">
            <a:solidFill>
              <a:srgbClr val="000000"/>
            </a:solidFill>
            <a:miter lim="800000"/>
            <a:headEnd/>
            <a:tailEnd/>
          </a:ln>
        </p:spPr>
        <p:txBody>
          <a:bodyPr vert="horz" wrap="square" lIns="91440" tIns="45720" rIns="91440" bIns="45720" numCol="1" anchor="t" anchorCtr="0" compatLnSpc="1">
            <a:prstTxWarp prst="textNoShape">
              <a:avLst/>
            </a:prstTxWarp>
          </a:bodyPr>
          <a:lstStyle/>
          <a:p>
            <a:endParaRPr lang="en-US" dirty="0"/>
          </a:p>
        </p:txBody>
      </p:sp>
      <p:sp>
        <p:nvSpPr>
          <p:cNvPr id="10" name="laptop"/>
          <p:cNvSpPr>
            <a:spLocks noEditPoints="1" noChangeArrowheads="1"/>
          </p:cNvSpPr>
          <p:nvPr/>
        </p:nvSpPr>
        <p:spPr bwMode="auto">
          <a:xfrm>
            <a:off x="3434402" y="3124505"/>
            <a:ext cx="2427443" cy="1826970"/>
          </a:xfrm>
          <a:custGeom>
            <a:avLst/>
            <a:gdLst>
              <a:gd name="T0" fmla="*/ 3362 w 21600"/>
              <a:gd name="T1" fmla="*/ 0 h 21600"/>
              <a:gd name="T2" fmla="*/ 3362 w 21600"/>
              <a:gd name="T3" fmla="*/ 7173 h 21600"/>
              <a:gd name="T4" fmla="*/ 18327 w 21600"/>
              <a:gd name="T5" fmla="*/ 0 h 21600"/>
              <a:gd name="T6" fmla="*/ 18327 w 21600"/>
              <a:gd name="T7" fmla="*/ 7173 h 21600"/>
              <a:gd name="T8" fmla="*/ 10800 w 21600"/>
              <a:gd name="T9" fmla="*/ 0 h 21600"/>
              <a:gd name="T10" fmla="*/ 10800 w 21600"/>
              <a:gd name="T11" fmla="*/ 21600 h 21600"/>
              <a:gd name="T12" fmla="*/ 0 w 21600"/>
              <a:gd name="T13" fmla="*/ 21600 h 21600"/>
              <a:gd name="T14" fmla="*/ 21600 w 21600"/>
              <a:gd name="T15" fmla="*/ 21600 h 21600"/>
              <a:gd name="T16" fmla="*/ 4445 w 21600"/>
              <a:gd name="T17" fmla="*/ 1858 h 21600"/>
              <a:gd name="T18" fmla="*/ 17311 w 21600"/>
              <a:gd name="T19" fmla="*/ 12323 h 21600"/>
            </a:gdLst>
            <a:ahLst/>
            <a:cxnLst>
              <a:cxn ang="0">
                <a:pos x="T0" y="T1"/>
              </a:cxn>
              <a:cxn ang="0">
                <a:pos x="T2" y="T3"/>
              </a:cxn>
              <a:cxn ang="0">
                <a:pos x="T4" y="T5"/>
              </a:cxn>
              <a:cxn ang="0">
                <a:pos x="T6" y="T7"/>
              </a:cxn>
              <a:cxn ang="0">
                <a:pos x="T8" y="T9"/>
              </a:cxn>
              <a:cxn ang="0">
                <a:pos x="T10" y="T11"/>
              </a:cxn>
              <a:cxn ang="0">
                <a:pos x="T12" y="T13"/>
              </a:cxn>
              <a:cxn ang="0">
                <a:pos x="T14" y="T15"/>
              </a:cxn>
            </a:cxnLst>
            <a:rect l="T16" t="T17" r="T18" b="T19"/>
            <a:pathLst>
              <a:path w="21600" h="21600" extrusionOk="0">
                <a:moveTo>
                  <a:pt x="3362" y="0"/>
                </a:moveTo>
                <a:lnTo>
                  <a:pt x="18327" y="0"/>
                </a:lnTo>
                <a:lnTo>
                  <a:pt x="18327" y="14347"/>
                </a:lnTo>
                <a:lnTo>
                  <a:pt x="3362" y="14347"/>
                </a:lnTo>
                <a:lnTo>
                  <a:pt x="3362" y="0"/>
                </a:lnTo>
                <a:close/>
              </a:path>
              <a:path w="21600" h="21600" extrusionOk="0">
                <a:moveTo>
                  <a:pt x="3340" y="15068"/>
                </a:moveTo>
                <a:lnTo>
                  <a:pt x="0" y="19877"/>
                </a:lnTo>
                <a:lnTo>
                  <a:pt x="21600" y="19877"/>
                </a:lnTo>
                <a:lnTo>
                  <a:pt x="18327" y="15068"/>
                </a:lnTo>
                <a:lnTo>
                  <a:pt x="3340" y="15068"/>
                </a:lnTo>
                <a:close/>
              </a:path>
              <a:path w="21600" h="21600" extrusionOk="0">
                <a:moveTo>
                  <a:pt x="0" y="19877"/>
                </a:moveTo>
                <a:lnTo>
                  <a:pt x="0" y="21600"/>
                </a:lnTo>
                <a:lnTo>
                  <a:pt x="21600" y="21600"/>
                </a:lnTo>
                <a:lnTo>
                  <a:pt x="21600" y="19877"/>
                </a:lnTo>
                <a:lnTo>
                  <a:pt x="0" y="19877"/>
                </a:lnTo>
                <a:close/>
              </a:path>
              <a:path w="21600" h="21600" extrusionOk="0">
                <a:moveTo>
                  <a:pt x="4186" y="1523"/>
                </a:moveTo>
                <a:lnTo>
                  <a:pt x="17547" y="1523"/>
                </a:lnTo>
                <a:lnTo>
                  <a:pt x="17547" y="12744"/>
                </a:lnTo>
                <a:lnTo>
                  <a:pt x="4186" y="12744"/>
                </a:lnTo>
                <a:lnTo>
                  <a:pt x="4186" y="1523"/>
                </a:lnTo>
                <a:close/>
              </a:path>
              <a:path w="21600" h="21600" extrusionOk="0">
                <a:moveTo>
                  <a:pt x="3318" y="15549"/>
                </a:moveTo>
                <a:lnTo>
                  <a:pt x="2917" y="16110"/>
                </a:lnTo>
                <a:lnTo>
                  <a:pt x="18727" y="16110"/>
                </a:lnTo>
                <a:lnTo>
                  <a:pt x="18327" y="15549"/>
                </a:lnTo>
                <a:lnTo>
                  <a:pt x="3318" y="15549"/>
                </a:lnTo>
                <a:close/>
              </a:path>
              <a:path w="21600" h="21600" extrusionOk="0">
                <a:moveTo>
                  <a:pt x="6213" y="18314"/>
                </a:moveTo>
                <a:lnTo>
                  <a:pt x="5946" y="18875"/>
                </a:lnTo>
                <a:lnTo>
                  <a:pt x="15766" y="18875"/>
                </a:lnTo>
                <a:lnTo>
                  <a:pt x="15499" y="18314"/>
                </a:lnTo>
                <a:lnTo>
                  <a:pt x="6213" y="18314"/>
                </a:lnTo>
                <a:close/>
              </a:path>
              <a:path w="21600" h="21600" extrusionOk="0">
                <a:moveTo>
                  <a:pt x="2828" y="16471"/>
                </a:moveTo>
                <a:lnTo>
                  <a:pt x="2405" y="17072"/>
                </a:lnTo>
                <a:lnTo>
                  <a:pt x="19284" y="17072"/>
                </a:lnTo>
                <a:lnTo>
                  <a:pt x="18839" y="16471"/>
                </a:lnTo>
                <a:lnTo>
                  <a:pt x="2828" y="16471"/>
                </a:lnTo>
                <a:close/>
              </a:path>
              <a:path w="21600" h="21600" extrusionOk="0">
                <a:moveTo>
                  <a:pt x="2316" y="17352"/>
                </a:moveTo>
                <a:lnTo>
                  <a:pt x="1871" y="17953"/>
                </a:lnTo>
                <a:lnTo>
                  <a:pt x="19863" y="17953"/>
                </a:lnTo>
                <a:lnTo>
                  <a:pt x="19395" y="17352"/>
                </a:lnTo>
                <a:lnTo>
                  <a:pt x="2316" y="17352"/>
                </a:lnTo>
                <a:close/>
              </a:path>
            </a:pathLst>
          </a:custGeom>
          <a:solidFill>
            <a:srgbClr val="C0C0C0"/>
          </a:solidFill>
          <a:ln w="9525">
            <a:solidFill>
              <a:srgbClr val="000000"/>
            </a:solidFill>
            <a:miter lim="800000"/>
            <a:headEnd/>
            <a:tailEnd/>
          </a:ln>
        </p:spPr>
        <p:txBody>
          <a:bodyPr vert="horz" wrap="square" lIns="91440" tIns="45720" rIns="91440" bIns="45720" numCol="1" anchor="t" anchorCtr="0" compatLnSpc="1">
            <a:prstTxWarp prst="textNoShape">
              <a:avLst/>
            </a:prstTxWarp>
          </a:bodyPr>
          <a:lstStyle/>
          <a:p>
            <a:endParaRPr lang="en-US" dirty="0"/>
          </a:p>
        </p:txBody>
      </p:sp>
      <p:pic>
        <p:nvPicPr>
          <p:cNvPr id="1027" name="Picture 3" descr="C:\Program Files (x86)\Microsoft Office\MEDIA\CAGCAT10\j0205582.wmf"/>
          <p:cNvPicPr>
            <a:picLocks noChangeAspect="1" noChangeArrowheads="1"/>
          </p:cNvPicPr>
          <p:nvPr/>
        </p:nvPicPr>
        <p:blipFill>
          <a:blip r:embed="rId3" cstate="print"/>
          <a:srcRect/>
          <a:stretch>
            <a:fillRect/>
          </a:stretch>
        </p:blipFill>
        <p:spPr bwMode="auto">
          <a:xfrm>
            <a:off x="2136040" y="1732769"/>
            <a:ext cx="5024167" cy="4610443"/>
          </a:xfrm>
          <a:prstGeom prst="rect">
            <a:avLst/>
          </a:prstGeom>
          <a:noFill/>
        </p:spPr>
      </p:pic>
      <p:sp>
        <p:nvSpPr>
          <p:cNvPr id="13" name="server"/>
          <p:cNvSpPr>
            <a:spLocks noEditPoints="1" noChangeArrowheads="1"/>
          </p:cNvSpPr>
          <p:nvPr/>
        </p:nvSpPr>
        <p:spPr bwMode="auto">
          <a:xfrm>
            <a:off x="2136040" y="1297535"/>
            <a:ext cx="5255970" cy="5255970"/>
          </a:xfrm>
          <a:custGeom>
            <a:avLst/>
            <a:gdLst>
              <a:gd name="T0" fmla="*/ 0 w 21600"/>
              <a:gd name="T1" fmla="*/ 0 h 21600"/>
              <a:gd name="T2" fmla="*/ 10800 w 21600"/>
              <a:gd name="T3" fmla="*/ 0 h 21600"/>
              <a:gd name="T4" fmla="*/ 21600 w 21600"/>
              <a:gd name="T5" fmla="*/ 0 h 21600"/>
              <a:gd name="T6" fmla="*/ 21600 w 21600"/>
              <a:gd name="T7" fmla="*/ 10800 h 21600"/>
              <a:gd name="T8" fmla="*/ 21600 w 21600"/>
              <a:gd name="T9" fmla="*/ 21600 h 21600"/>
              <a:gd name="T10" fmla="*/ 10800 w 21600"/>
              <a:gd name="T11" fmla="*/ 21600 h 21600"/>
              <a:gd name="T12" fmla="*/ 0 w 21600"/>
              <a:gd name="T13" fmla="*/ 21600 h 21600"/>
              <a:gd name="T14" fmla="*/ 0 w 21600"/>
              <a:gd name="T15" fmla="*/ 10800 h 21600"/>
              <a:gd name="T16" fmla="*/ 761 w 21600"/>
              <a:gd name="T17" fmla="*/ 22454 h 21600"/>
              <a:gd name="T18" fmla="*/ 21069 w 21600"/>
              <a:gd name="T19" fmla="*/ 28282 h 21600"/>
            </a:gdLst>
            <a:ahLst/>
            <a:cxnLst>
              <a:cxn ang="0">
                <a:pos x="T0" y="T1"/>
              </a:cxn>
              <a:cxn ang="0">
                <a:pos x="T2" y="T3"/>
              </a:cxn>
              <a:cxn ang="0">
                <a:pos x="T4" y="T5"/>
              </a:cxn>
              <a:cxn ang="0">
                <a:pos x="T6" y="T7"/>
              </a:cxn>
              <a:cxn ang="0">
                <a:pos x="T8" y="T9"/>
              </a:cxn>
              <a:cxn ang="0">
                <a:pos x="T10" y="T11"/>
              </a:cxn>
              <a:cxn ang="0">
                <a:pos x="T12" y="T13"/>
              </a:cxn>
              <a:cxn ang="0">
                <a:pos x="T14" y="T15"/>
              </a:cxn>
            </a:cxnLst>
            <a:rect l="T16" t="T17" r="T18" b="T19"/>
            <a:pathLst>
              <a:path w="21600" h="21600" extrusionOk="0">
                <a:moveTo>
                  <a:pt x="0" y="0"/>
                </a:moveTo>
                <a:lnTo>
                  <a:pt x="21600" y="0"/>
                </a:lnTo>
                <a:lnTo>
                  <a:pt x="21600" y="21600"/>
                </a:lnTo>
                <a:lnTo>
                  <a:pt x="0" y="21600"/>
                </a:lnTo>
                <a:lnTo>
                  <a:pt x="0" y="0"/>
                </a:lnTo>
                <a:close/>
              </a:path>
              <a:path w="21600" h="21600" extrusionOk="0">
                <a:moveTo>
                  <a:pt x="1662" y="1709"/>
                </a:moveTo>
                <a:lnTo>
                  <a:pt x="9046" y="1709"/>
                </a:lnTo>
                <a:lnTo>
                  <a:pt x="9046" y="2331"/>
                </a:lnTo>
                <a:lnTo>
                  <a:pt x="1662" y="2331"/>
                </a:lnTo>
                <a:lnTo>
                  <a:pt x="1662" y="1709"/>
                </a:lnTo>
                <a:moveTo>
                  <a:pt x="0" y="4351"/>
                </a:moveTo>
                <a:lnTo>
                  <a:pt x="10892" y="4351"/>
                </a:lnTo>
                <a:lnTo>
                  <a:pt x="10892" y="14141"/>
                </a:lnTo>
                <a:lnTo>
                  <a:pt x="21600" y="14141"/>
                </a:lnTo>
                <a:moveTo>
                  <a:pt x="11631" y="1243"/>
                </a:moveTo>
                <a:lnTo>
                  <a:pt x="20492" y="1243"/>
                </a:lnTo>
                <a:lnTo>
                  <a:pt x="20492" y="1554"/>
                </a:lnTo>
                <a:lnTo>
                  <a:pt x="11631" y="1554"/>
                </a:lnTo>
                <a:lnTo>
                  <a:pt x="11631" y="1243"/>
                </a:lnTo>
                <a:moveTo>
                  <a:pt x="11631" y="3263"/>
                </a:moveTo>
                <a:lnTo>
                  <a:pt x="20492" y="3263"/>
                </a:lnTo>
                <a:lnTo>
                  <a:pt x="20492" y="3574"/>
                </a:lnTo>
                <a:lnTo>
                  <a:pt x="11631" y="3574"/>
                </a:lnTo>
                <a:lnTo>
                  <a:pt x="11631" y="3263"/>
                </a:lnTo>
                <a:moveTo>
                  <a:pt x="11631" y="6060"/>
                </a:moveTo>
                <a:lnTo>
                  <a:pt x="20492" y="6060"/>
                </a:lnTo>
                <a:lnTo>
                  <a:pt x="20492" y="6371"/>
                </a:lnTo>
                <a:lnTo>
                  <a:pt x="11631" y="6371"/>
                </a:lnTo>
                <a:lnTo>
                  <a:pt x="11631" y="6060"/>
                </a:lnTo>
                <a:moveTo>
                  <a:pt x="11631" y="8081"/>
                </a:moveTo>
                <a:lnTo>
                  <a:pt x="20308" y="8081"/>
                </a:lnTo>
                <a:lnTo>
                  <a:pt x="20308" y="8391"/>
                </a:lnTo>
                <a:lnTo>
                  <a:pt x="11631" y="8391"/>
                </a:lnTo>
                <a:lnTo>
                  <a:pt x="11631" y="8081"/>
                </a:lnTo>
                <a:moveTo>
                  <a:pt x="11631" y="4196"/>
                </a:moveTo>
                <a:lnTo>
                  <a:pt x="12369" y="4196"/>
                </a:lnTo>
                <a:lnTo>
                  <a:pt x="12369" y="4817"/>
                </a:lnTo>
                <a:lnTo>
                  <a:pt x="11631" y="4817"/>
                </a:lnTo>
                <a:lnTo>
                  <a:pt x="11631" y="4196"/>
                </a:lnTo>
                <a:moveTo>
                  <a:pt x="14400" y="4196"/>
                </a:moveTo>
                <a:lnTo>
                  <a:pt x="15138" y="4196"/>
                </a:lnTo>
                <a:lnTo>
                  <a:pt x="15138" y="4817"/>
                </a:lnTo>
                <a:lnTo>
                  <a:pt x="14400" y="4817"/>
                </a:lnTo>
                <a:lnTo>
                  <a:pt x="14400" y="4196"/>
                </a:lnTo>
                <a:moveTo>
                  <a:pt x="16985" y="4196"/>
                </a:moveTo>
                <a:lnTo>
                  <a:pt x="17723" y="4196"/>
                </a:lnTo>
                <a:lnTo>
                  <a:pt x="17723" y="4817"/>
                </a:lnTo>
                <a:lnTo>
                  <a:pt x="16985" y="4817"/>
                </a:lnTo>
                <a:lnTo>
                  <a:pt x="16985" y="4196"/>
                </a:lnTo>
                <a:moveTo>
                  <a:pt x="19754" y="4196"/>
                </a:moveTo>
                <a:lnTo>
                  <a:pt x="20492" y="4196"/>
                </a:lnTo>
                <a:lnTo>
                  <a:pt x="20492" y="4817"/>
                </a:lnTo>
                <a:lnTo>
                  <a:pt x="19754" y="4817"/>
                </a:lnTo>
                <a:lnTo>
                  <a:pt x="19754" y="4196"/>
                </a:lnTo>
                <a:moveTo>
                  <a:pt x="11631" y="9635"/>
                </a:moveTo>
                <a:lnTo>
                  <a:pt x="12369" y="9635"/>
                </a:lnTo>
                <a:lnTo>
                  <a:pt x="12369" y="10256"/>
                </a:lnTo>
                <a:lnTo>
                  <a:pt x="11631" y="10256"/>
                </a:lnTo>
                <a:lnTo>
                  <a:pt x="11631" y="9635"/>
                </a:lnTo>
                <a:moveTo>
                  <a:pt x="14400" y="9635"/>
                </a:moveTo>
                <a:lnTo>
                  <a:pt x="15138" y="9635"/>
                </a:lnTo>
                <a:lnTo>
                  <a:pt x="15138" y="10256"/>
                </a:lnTo>
                <a:lnTo>
                  <a:pt x="14400" y="10256"/>
                </a:lnTo>
                <a:lnTo>
                  <a:pt x="14400" y="9635"/>
                </a:lnTo>
                <a:moveTo>
                  <a:pt x="16985" y="9635"/>
                </a:moveTo>
                <a:lnTo>
                  <a:pt x="17723" y="9635"/>
                </a:lnTo>
                <a:lnTo>
                  <a:pt x="17723" y="10256"/>
                </a:lnTo>
                <a:lnTo>
                  <a:pt x="16985" y="10256"/>
                </a:lnTo>
                <a:lnTo>
                  <a:pt x="16985" y="9635"/>
                </a:lnTo>
                <a:moveTo>
                  <a:pt x="19754" y="9635"/>
                </a:moveTo>
                <a:lnTo>
                  <a:pt x="20492" y="9635"/>
                </a:lnTo>
                <a:lnTo>
                  <a:pt x="20492" y="10256"/>
                </a:lnTo>
                <a:lnTo>
                  <a:pt x="19754" y="10256"/>
                </a:lnTo>
                <a:lnTo>
                  <a:pt x="19754" y="9635"/>
                </a:lnTo>
                <a:moveTo>
                  <a:pt x="10892" y="14141"/>
                </a:moveTo>
                <a:lnTo>
                  <a:pt x="10892" y="15384"/>
                </a:lnTo>
                <a:lnTo>
                  <a:pt x="10892" y="20046"/>
                </a:lnTo>
                <a:lnTo>
                  <a:pt x="10892" y="21600"/>
                </a:lnTo>
                <a:lnTo>
                  <a:pt x="10892" y="14141"/>
                </a:lnTo>
                <a:moveTo>
                  <a:pt x="10892" y="4351"/>
                </a:moveTo>
                <a:lnTo>
                  <a:pt x="10892" y="3574"/>
                </a:lnTo>
                <a:lnTo>
                  <a:pt x="10892" y="932"/>
                </a:lnTo>
                <a:lnTo>
                  <a:pt x="10892" y="0"/>
                </a:lnTo>
                <a:lnTo>
                  <a:pt x="10892" y="4351"/>
                </a:lnTo>
              </a:path>
            </a:pathLst>
          </a:custGeom>
          <a:solidFill>
            <a:srgbClr val="FFFFCC"/>
          </a:solidFill>
          <a:ln w="9525">
            <a:solidFill>
              <a:srgbClr val="000000"/>
            </a:solidFill>
            <a:miter lim="800000"/>
            <a:headEnd/>
            <a:tailEnd/>
          </a:ln>
        </p:spPr>
        <p:txBody>
          <a:bodyPr vert="horz" wrap="square" lIns="91440" tIns="45720" rIns="91440" bIns="45720" numCol="1" anchor="t" anchorCtr="0" compatLnSpc="1">
            <a:prstTxWarp prst="textNoShape">
              <a:avLst/>
            </a:prstTxWarp>
          </a:bodyPr>
          <a:lstStyle/>
          <a:p>
            <a:endParaRPr lang="en-US" dirty="0"/>
          </a:p>
        </p:txBody>
      </p:sp>
      <p:sp>
        <p:nvSpPr>
          <p:cNvPr id="14" name="TextBox 13"/>
          <p:cNvSpPr txBox="1"/>
          <p:nvPr/>
        </p:nvSpPr>
        <p:spPr>
          <a:xfrm>
            <a:off x="8225940" y="2515515"/>
            <a:ext cx="608990" cy="1107996"/>
          </a:xfrm>
          <a:prstGeom prst="rect">
            <a:avLst/>
          </a:prstGeom>
          <a:noFill/>
        </p:spPr>
        <p:txBody>
          <a:bodyPr wrap="square" rtlCol="0">
            <a:spAutoFit/>
          </a:bodyPr>
          <a:lstStyle/>
          <a:p>
            <a:r>
              <a:rPr lang="en-US" sz="6600" b="1" dirty="0" smtClean="0"/>
              <a:t>.</a:t>
            </a:r>
            <a:endParaRPr lang="en-US" sz="6600" b="1" dirty="0"/>
          </a:p>
        </p:txBody>
      </p:sp>
      <p:sp>
        <p:nvSpPr>
          <p:cNvPr id="3" name="TextBox 2"/>
          <p:cNvSpPr txBox="1"/>
          <p:nvPr/>
        </p:nvSpPr>
        <p:spPr>
          <a:xfrm>
            <a:off x="4575" y="1256542"/>
            <a:ext cx="5822560" cy="2677656"/>
          </a:xfrm>
          <a:prstGeom prst="rect">
            <a:avLst/>
          </a:prstGeom>
          <a:solidFill>
            <a:schemeClr val="accent3">
              <a:lumMod val="20000"/>
              <a:lumOff val="80000"/>
              <a:alpha val="95000"/>
            </a:schemeClr>
          </a:solidFill>
        </p:spPr>
        <p:txBody>
          <a:bodyPr wrap="square" rtlCol="0">
            <a:spAutoFit/>
          </a:bodyPr>
          <a:lstStyle/>
          <a:p>
            <a:r>
              <a:rPr lang="en-US" sz="2800" b="1" dirty="0" smtClean="0"/>
              <a:t>Resources that can be “Scaled Up”</a:t>
            </a:r>
          </a:p>
          <a:p>
            <a:pPr marL="285750" indent="-285750">
              <a:buFont typeface="Arial" pitchFamily="34" charset="0"/>
              <a:buChar char="•"/>
            </a:pPr>
            <a:r>
              <a:rPr lang="en-US" sz="2800" dirty="0" smtClean="0"/>
              <a:t>Memory: speed, amount </a:t>
            </a:r>
          </a:p>
          <a:p>
            <a:pPr marL="285750" indent="-285750">
              <a:buFont typeface="Arial" pitchFamily="34" charset="0"/>
              <a:buChar char="•"/>
            </a:pPr>
            <a:r>
              <a:rPr lang="en-US" sz="2800" dirty="0" smtClean="0"/>
              <a:t>CPU: speed, number of CPUs</a:t>
            </a:r>
          </a:p>
          <a:p>
            <a:pPr marL="285750" indent="-285750">
              <a:buFont typeface="Arial" pitchFamily="34" charset="0"/>
              <a:buChar char="•"/>
            </a:pPr>
            <a:r>
              <a:rPr lang="en-US" sz="2800" dirty="0" smtClean="0"/>
              <a:t>Disk: speed, size, multiple controllers</a:t>
            </a:r>
          </a:p>
          <a:p>
            <a:pPr marL="285750" indent="-285750">
              <a:buFont typeface="Arial" pitchFamily="34" charset="0"/>
              <a:buChar char="•"/>
            </a:pPr>
            <a:r>
              <a:rPr lang="en-US" sz="2800" dirty="0" smtClean="0"/>
              <a:t>Bandwidth: higher capacity pipe</a:t>
            </a:r>
          </a:p>
          <a:p>
            <a:pPr marL="285750" indent="-285750">
              <a:buFont typeface="Arial" pitchFamily="34" charset="0"/>
              <a:buChar char="•"/>
            </a:pPr>
            <a:r>
              <a:rPr lang="en-US" sz="2800" dirty="0" smtClean="0"/>
              <a:t>… and it sure is </a:t>
            </a:r>
            <a:r>
              <a:rPr lang="en-US" sz="2800" b="1" dirty="0" smtClean="0"/>
              <a:t>EASY</a:t>
            </a:r>
          </a:p>
        </p:txBody>
      </p:sp>
      <p:sp>
        <p:nvSpPr>
          <p:cNvPr id="12" name="TextBox 11"/>
          <p:cNvSpPr txBox="1"/>
          <p:nvPr/>
        </p:nvSpPr>
        <p:spPr>
          <a:xfrm>
            <a:off x="2510271" y="4241899"/>
            <a:ext cx="6633729" cy="2616101"/>
          </a:xfrm>
          <a:prstGeom prst="rect">
            <a:avLst/>
          </a:prstGeom>
          <a:solidFill>
            <a:schemeClr val="accent3">
              <a:lumMod val="20000"/>
              <a:lumOff val="80000"/>
              <a:alpha val="95000"/>
            </a:schemeClr>
          </a:solidFill>
        </p:spPr>
        <p:txBody>
          <a:bodyPr wrap="square" rtlCol="0">
            <a:spAutoFit/>
          </a:bodyPr>
          <a:lstStyle/>
          <a:p>
            <a:r>
              <a:rPr lang="en-US" sz="2800" b="1" dirty="0" smtClean="0"/>
              <a:t>Downsides of Scaling Up</a:t>
            </a:r>
          </a:p>
          <a:p>
            <a:pPr marL="285750" indent="-285750">
              <a:buFont typeface="Arial" pitchFamily="34" charset="0"/>
              <a:buChar char="•"/>
            </a:pPr>
            <a:r>
              <a:rPr lang="en-US" sz="2800" dirty="0" smtClean="0"/>
              <a:t>Hard Upper Limit</a:t>
            </a:r>
          </a:p>
          <a:p>
            <a:pPr marL="285750" indent="-285750">
              <a:buFont typeface="Arial" pitchFamily="34" charset="0"/>
              <a:buChar char="•"/>
            </a:pPr>
            <a:r>
              <a:rPr lang="en-US" sz="2800" dirty="0" smtClean="0"/>
              <a:t>HIGH END HARDWARE </a:t>
            </a:r>
            <a:r>
              <a:rPr lang="en-US" sz="2800" dirty="0" smtClean="0">
                <a:sym typeface="Wingdings" pitchFamily="2" charset="2"/>
              </a:rPr>
              <a:t> </a:t>
            </a:r>
            <a:r>
              <a:rPr lang="en-US" sz="2800" dirty="0" smtClean="0"/>
              <a:t>HIGH END CO$T</a:t>
            </a:r>
          </a:p>
          <a:p>
            <a:pPr marL="285750" indent="-285750">
              <a:buFont typeface="Arial" pitchFamily="34" charset="0"/>
              <a:buChar char="•"/>
            </a:pPr>
            <a:r>
              <a:rPr lang="en-US" sz="2800" dirty="0" smtClean="0"/>
              <a:t>Lower </a:t>
            </a:r>
            <a:r>
              <a:rPr lang="en-US" sz="2800" i="1" dirty="0" smtClean="0"/>
              <a:t>value</a:t>
            </a:r>
            <a:r>
              <a:rPr lang="en-US" sz="2800" dirty="0" smtClean="0"/>
              <a:t> than “commodity hardware”</a:t>
            </a:r>
          </a:p>
          <a:p>
            <a:pPr marL="285750" indent="-285750">
              <a:buFont typeface="Arial" pitchFamily="34" charset="0"/>
              <a:buChar char="•"/>
            </a:pPr>
            <a:r>
              <a:rPr lang="en-US" sz="2800" dirty="0" smtClean="0"/>
              <a:t>May have no other choice (architectural)</a:t>
            </a:r>
          </a:p>
          <a:p>
            <a:pPr marL="285750" indent="-285750">
              <a:buFont typeface="Arial" pitchFamily="34" charset="0"/>
              <a:buChar char="•"/>
            </a:pPr>
            <a:endParaRPr lang="en-US" sz="2400" dirty="0"/>
          </a:p>
        </p:txBody>
      </p:sp>
    </p:spTree>
    <p:extLst>
      <p:ext uri="{BB962C8B-B14F-4D97-AF65-F5344CB8AC3E}">
        <p14:creationId xmlns:p14="http://schemas.microsoft.com/office/powerpoint/2010/main" val="105922449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1031"/>
                                        </p:tgtEl>
                                        <p:attrNameLst>
                                          <p:attrName>style.visibility</p:attrName>
                                        </p:attrNameLst>
                                      </p:cBhvr>
                                      <p:to>
                                        <p:strVal val="visible"/>
                                      </p:to>
                                    </p:set>
                                    <p:animEffect transition="in" filter="wipe(down)">
                                      <p:cBhvr>
                                        <p:cTn id="7" dur="2000"/>
                                        <p:tgtEl>
                                          <p:spTgt spid="1031"/>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10"/>
                                        </p:tgtEl>
                                        <p:attrNameLst>
                                          <p:attrName>style.visibility</p:attrName>
                                        </p:attrNameLst>
                                      </p:cBhvr>
                                      <p:to>
                                        <p:strVal val="visible"/>
                                      </p:to>
                                    </p:set>
                                    <p:animEffect transition="in" filter="wipe(down)">
                                      <p:cBhvr>
                                        <p:cTn id="12" dur="1000"/>
                                        <p:tgtEl>
                                          <p:spTgt spid="10"/>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nodeType="clickEffect">
                                  <p:stCondLst>
                                    <p:cond delay="0"/>
                                  </p:stCondLst>
                                  <p:childTnLst>
                                    <p:set>
                                      <p:cBhvr>
                                        <p:cTn id="16" dur="1" fill="hold">
                                          <p:stCondLst>
                                            <p:cond delay="0"/>
                                          </p:stCondLst>
                                        </p:cTn>
                                        <p:tgtEl>
                                          <p:spTgt spid="1027"/>
                                        </p:tgtEl>
                                        <p:attrNameLst>
                                          <p:attrName>style.visibility</p:attrName>
                                        </p:attrNameLst>
                                      </p:cBhvr>
                                      <p:to>
                                        <p:strVal val="visible"/>
                                      </p:to>
                                    </p:set>
                                    <p:animEffect transition="in" filter="wipe(down)">
                                      <p:cBhvr>
                                        <p:cTn id="17" dur="1000"/>
                                        <p:tgtEl>
                                          <p:spTgt spid="1027"/>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4" fill="hold" grpId="0" nodeType="clickEffect">
                                  <p:stCondLst>
                                    <p:cond delay="0"/>
                                  </p:stCondLst>
                                  <p:childTnLst>
                                    <p:set>
                                      <p:cBhvr>
                                        <p:cTn id="21" dur="1" fill="hold">
                                          <p:stCondLst>
                                            <p:cond delay="0"/>
                                          </p:stCondLst>
                                        </p:cTn>
                                        <p:tgtEl>
                                          <p:spTgt spid="13"/>
                                        </p:tgtEl>
                                        <p:attrNameLst>
                                          <p:attrName>style.visibility</p:attrName>
                                        </p:attrNameLst>
                                      </p:cBhvr>
                                      <p:to>
                                        <p:strVal val="visible"/>
                                      </p:to>
                                    </p:set>
                                    <p:animEffect transition="in" filter="wipe(down)">
                                      <p:cBhvr>
                                        <p:cTn id="22" dur="500"/>
                                        <p:tgtEl>
                                          <p:spTgt spid="13"/>
                                        </p:tgtEl>
                                      </p:cBhvr>
                                    </p:animEffect>
                                  </p:childTnLst>
                                </p:cTn>
                              </p:par>
                            </p:childTnLst>
                          </p:cTn>
                        </p:par>
                        <p:par>
                          <p:cTn id="23" fill="hold">
                            <p:stCondLst>
                              <p:cond delay="500"/>
                            </p:stCondLst>
                            <p:childTnLst>
                              <p:par>
                                <p:cTn id="24" presetID="3" presetClass="entr" presetSubtype="10" fill="hold" grpId="0" nodeType="afterEffect">
                                  <p:stCondLst>
                                    <p:cond delay="0"/>
                                  </p:stCondLst>
                                  <p:childTnLst>
                                    <p:set>
                                      <p:cBhvr>
                                        <p:cTn id="25" dur="1" fill="hold">
                                          <p:stCondLst>
                                            <p:cond delay="0"/>
                                          </p:stCondLst>
                                        </p:cTn>
                                        <p:tgtEl>
                                          <p:spTgt spid="14"/>
                                        </p:tgtEl>
                                        <p:attrNameLst>
                                          <p:attrName>style.visibility</p:attrName>
                                        </p:attrNameLst>
                                      </p:cBhvr>
                                      <p:to>
                                        <p:strVal val="visible"/>
                                      </p:to>
                                    </p:set>
                                    <p:animEffect transition="in" filter="blinds(horizontal)">
                                      <p:cBhvr>
                                        <p:cTn id="26" dur="500"/>
                                        <p:tgtEl>
                                          <p:spTgt spid="14"/>
                                        </p:tgtEl>
                                      </p:cBhvr>
                                    </p:animEffect>
                                  </p:childTnLst>
                                </p:cTn>
                              </p:par>
                            </p:childTnLst>
                          </p:cTn>
                        </p:par>
                        <p:par>
                          <p:cTn id="27" fill="hold">
                            <p:stCondLst>
                              <p:cond delay="1000"/>
                            </p:stCondLst>
                            <p:childTnLst>
                              <p:par>
                                <p:cTn id="28" presetID="10" presetClass="entr" presetSubtype="0" fill="hold" grpId="0" nodeType="afterEffect">
                                  <p:stCondLst>
                                    <p:cond delay="0"/>
                                  </p:stCondLst>
                                  <p:childTnLst>
                                    <p:set>
                                      <p:cBhvr>
                                        <p:cTn id="29" dur="1" fill="hold">
                                          <p:stCondLst>
                                            <p:cond delay="0"/>
                                          </p:stCondLst>
                                        </p:cTn>
                                        <p:tgtEl>
                                          <p:spTgt spid="3"/>
                                        </p:tgtEl>
                                        <p:attrNameLst>
                                          <p:attrName>style.visibility</p:attrName>
                                        </p:attrNameLst>
                                      </p:cBhvr>
                                      <p:to>
                                        <p:strVal val="visible"/>
                                      </p:to>
                                    </p:set>
                                    <p:animEffect transition="in" filter="fade">
                                      <p:cBhvr>
                                        <p:cTn id="30" dur="500"/>
                                        <p:tgtEl>
                                          <p:spTgt spid="3"/>
                                        </p:tgtEl>
                                      </p:cBhvr>
                                    </p:animEffec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31" grpId="0" animBg="1"/>
      <p:bldP spid="10" grpId="0" animBg="1"/>
      <p:bldP spid="13" grpId="0" animBg="1"/>
      <p:bldP spid="14" grpId="0"/>
      <p:bldP spid="3" grpId="0" animBg="1"/>
      <p:bldP spid="12" grpId="0" animBg="1"/>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Scaling Horizontally: Adding Boxes</a:t>
            </a:r>
            <a:endParaRPr lang="en-US" dirty="0"/>
          </a:p>
        </p:txBody>
      </p:sp>
      <p:sp>
        <p:nvSpPr>
          <p:cNvPr id="1032" name="server"/>
          <p:cNvSpPr>
            <a:spLocks noEditPoints="1" noChangeArrowheads="1"/>
          </p:cNvSpPr>
          <p:nvPr/>
        </p:nvSpPr>
        <p:spPr bwMode="auto">
          <a:xfrm>
            <a:off x="518969" y="1438580"/>
            <a:ext cx="1381430" cy="1381430"/>
          </a:xfrm>
          <a:custGeom>
            <a:avLst/>
            <a:gdLst>
              <a:gd name="T0" fmla="*/ 0 w 21600"/>
              <a:gd name="T1" fmla="*/ 0 h 21600"/>
              <a:gd name="T2" fmla="*/ 10800 w 21600"/>
              <a:gd name="T3" fmla="*/ 0 h 21600"/>
              <a:gd name="T4" fmla="*/ 21600 w 21600"/>
              <a:gd name="T5" fmla="*/ 0 h 21600"/>
              <a:gd name="T6" fmla="*/ 21600 w 21600"/>
              <a:gd name="T7" fmla="*/ 10800 h 21600"/>
              <a:gd name="T8" fmla="*/ 21600 w 21600"/>
              <a:gd name="T9" fmla="*/ 21600 h 21600"/>
              <a:gd name="T10" fmla="*/ 10800 w 21600"/>
              <a:gd name="T11" fmla="*/ 21600 h 21600"/>
              <a:gd name="T12" fmla="*/ 0 w 21600"/>
              <a:gd name="T13" fmla="*/ 21600 h 21600"/>
              <a:gd name="T14" fmla="*/ 0 w 21600"/>
              <a:gd name="T15" fmla="*/ 10800 h 21600"/>
              <a:gd name="T16" fmla="*/ 761 w 21600"/>
              <a:gd name="T17" fmla="*/ 22454 h 21600"/>
              <a:gd name="T18" fmla="*/ 21069 w 21600"/>
              <a:gd name="T19" fmla="*/ 28282 h 21600"/>
            </a:gdLst>
            <a:ahLst/>
            <a:cxnLst>
              <a:cxn ang="0">
                <a:pos x="T0" y="T1"/>
              </a:cxn>
              <a:cxn ang="0">
                <a:pos x="T2" y="T3"/>
              </a:cxn>
              <a:cxn ang="0">
                <a:pos x="T4" y="T5"/>
              </a:cxn>
              <a:cxn ang="0">
                <a:pos x="T6" y="T7"/>
              </a:cxn>
              <a:cxn ang="0">
                <a:pos x="T8" y="T9"/>
              </a:cxn>
              <a:cxn ang="0">
                <a:pos x="T10" y="T11"/>
              </a:cxn>
              <a:cxn ang="0">
                <a:pos x="T12" y="T13"/>
              </a:cxn>
              <a:cxn ang="0">
                <a:pos x="T14" y="T15"/>
              </a:cxn>
            </a:cxnLst>
            <a:rect l="T16" t="T17" r="T18" b="T19"/>
            <a:pathLst>
              <a:path w="21600" h="21600" extrusionOk="0">
                <a:moveTo>
                  <a:pt x="0" y="0"/>
                </a:moveTo>
                <a:lnTo>
                  <a:pt x="21600" y="0"/>
                </a:lnTo>
                <a:lnTo>
                  <a:pt x="21600" y="21600"/>
                </a:lnTo>
                <a:lnTo>
                  <a:pt x="0" y="21600"/>
                </a:lnTo>
                <a:lnTo>
                  <a:pt x="0" y="0"/>
                </a:lnTo>
                <a:close/>
              </a:path>
              <a:path w="21600" h="21600" extrusionOk="0">
                <a:moveTo>
                  <a:pt x="1662" y="1709"/>
                </a:moveTo>
                <a:lnTo>
                  <a:pt x="9046" y="1709"/>
                </a:lnTo>
                <a:lnTo>
                  <a:pt x="9046" y="2331"/>
                </a:lnTo>
                <a:lnTo>
                  <a:pt x="1662" y="2331"/>
                </a:lnTo>
                <a:lnTo>
                  <a:pt x="1662" y="1709"/>
                </a:lnTo>
                <a:moveTo>
                  <a:pt x="0" y="4351"/>
                </a:moveTo>
                <a:lnTo>
                  <a:pt x="10892" y="4351"/>
                </a:lnTo>
                <a:lnTo>
                  <a:pt x="10892" y="14141"/>
                </a:lnTo>
                <a:lnTo>
                  <a:pt x="21600" y="14141"/>
                </a:lnTo>
                <a:moveTo>
                  <a:pt x="11631" y="1243"/>
                </a:moveTo>
                <a:lnTo>
                  <a:pt x="20492" y="1243"/>
                </a:lnTo>
                <a:lnTo>
                  <a:pt x="20492" y="1554"/>
                </a:lnTo>
                <a:lnTo>
                  <a:pt x="11631" y="1554"/>
                </a:lnTo>
                <a:lnTo>
                  <a:pt x="11631" y="1243"/>
                </a:lnTo>
                <a:moveTo>
                  <a:pt x="11631" y="3263"/>
                </a:moveTo>
                <a:lnTo>
                  <a:pt x="20492" y="3263"/>
                </a:lnTo>
                <a:lnTo>
                  <a:pt x="20492" y="3574"/>
                </a:lnTo>
                <a:lnTo>
                  <a:pt x="11631" y="3574"/>
                </a:lnTo>
                <a:lnTo>
                  <a:pt x="11631" y="3263"/>
                </a:lnTo>
                <a:moveTo>
                  <a:pt x="11631" y="6060"/>
                </a:moveTo>
                <a:lnTo>
                  <a:pt x="20492" y="6060"/>
                </a:lnTo>
                <a:lnTo>
                  <a:pt x="20492" y="6371"/>
                </a:lnTo>
                <a:lnTo>
                  <a:pt x="11631" y="6371"/>
                </a:lnTo>
                <a:lnTo>
                  <a:pt x="11631" y="6060"/>
                </a:lnTo>
                <a:moveTo>
                  <a:pt x="11631" y="8081"/>
                </a:moveTo>
                <a:lnTo>
                  <a:pt x="20308" y="8081"/>
                </a:lnTo>
                <a:lnTo>
                  <a:pt x="20308" y="8391"/>
                </a:lnTo>
                <a:lnTo>
                  <a:pt x="11631" y="8391"/>
                </a:lnTo>
                <a:lnTo>
                  <a:pt x="11631" y="8081"/>
                </a:lnTo>
                <a:moveTo>
                  <a:pt x="11631" y="4196"/>
                </a:moveTo>
                <a:lnTo>
                  <a:pt x="12369" y="4196"/>
                </a:lnTo>
                <a:lnTo>
                  <a:pt x="12369" y="4817"/>
                </a:lnTo>
                <a:lnTo>
                  <a:pt x="11631" y="4817"/>
                </a:lnTo>
                <a:lnTo>
                  <a:pt x="11631" y="4196"/>
                </a:lnTo>
                <a:moveTo>
                  <a:pt x="14400" y="4196"/>
                </a:moveTo>
                <a:lnTo>
                  <a:pt x="15138" y="4196"/>
                </a:lnTo>
                <a:lnTo>
                  <a:pt x="15138" y="4817"/>
                </a:lnTo>
                <a:lnTo>
                  <a:pt x="14400" y="4817"/>
                </a:lnTo>
                <a:lnTo>
                  <a:pt x="14400" y="4196"/>
                </a:lnTo>
                <a:moveTo>
                  <a:pt x="16985" y="4196"/>
                </a:moveTo>
                <a:lnTo>
                  <a:pt x="17723" y="4196"/>
                </a:lnTo>
                <a:lnTo>
                  <a:pt x="17723" y="4817"/>
                </a:lnTo>
                <a:lnTo>
                  <a:pt x="16985" y="4817"/>
                </a:lnTo>
                <a:lnTo>
                  <a:pt x="16985" y="4196"/>
                </a:lnTo>
                <a:moveTo>
                  <a:pt x="19754" y="4196"/>
                </a:moveTo>
                <a:lnTo>
                  <a:pt x="20492" y="4196"/>
                </a:lnTo>
                <a:lnTo>
                  <a:pt x="20492" y="4817"/>
                </a:lnTo>
                <a:lnTo>
                  <a:pt x="19754" y="4817"/>
                </a:lnTo>
                <a:lnTo>
                  <a:pt x="19754" y="4196"/>
                </a:lnTo>
                <a:moveTo>
                  <a:pt x="11631" y="9635"/>
                </a:moveTo>
                <a:lnTo>
                  <a:pt x="12369" y="9635"/>
                </a:lnTo>
                <a:lnTo>
                  <a:pt x="12369" y="10256"/>
                </a:lnTo>
                <a:lnTo>
                  <a:pt x="11631" y="10256"/>
                </a:lnTo>
                <a:lnTo>
                  <a:pt x="11631" y="9635"/>
                </a:lnTo>
                <a:moveTo>
                  <a:pt x="14400" y="9635"/>
                </a:moveTo>
                <a:lnTo>
                  <a:pt x="15138" y="9635"/>
                </a:lnTo>
                <a:lnTo>
                  <a:pt x="15138" y="10256"/>
                </a:lnTo>
                <a:lnTo>
                  <a:pt x="14400" y="10256"/>
                </a:lnTo>
                <a:lnTo>
                  <a:pt x="14400" y="9635"/>
                </a:lnTo>
                <a:moveTo>
                  <a:pt x="16985" y="9635"/>
                </a:moveTo>
                <a:lnTo>
                  <a:pt x="17723" y="9635"/>
                </a:lnTo>
                <a:lnTo>
                  <a:pt x="17723" y="10256"/>
                </a:lnTo>
                <a:lnTo>
                  <a:pt x="16985" y="10256"/>
                </a:lnTo>
                <a:lnTo>
                  <a:pt x="16985" y="9635"/>
                </a:lnTo>
                <a:moveTo>
                  <a:pt x="19754" y="9635"/>
                </a:moveTo>
                <a:lnTo>
                  <a:pt x="20492" y="9635"/>
                </a:lnTo>
                <a:lnTo>
                  <a:pt x="20492" y="10256"/>
                </a:lnTo>
                <a:lnTo>
                  <a:pt x="19754" y="10256"/>
                </a:lnTo>
                <a:lnTo>
                  <a:pt x="19754" y="9635"/>
                </a:lnTo>
                <a:moveTo>
                  <a:pt x="10892" y="14141"/>
                </a:moveTo>
                <a:lnTo>
                  <a:pt x="10892" y="15384"/>
                </a:lnTo>
                <a:lnTo>
                  <a:pt x="10892" y="20046"/>
                </a:lnTo>
                <a:lnTo>
                  <a:pt x="10892" y="21600"/>
                </a:lnTo>
                <a:lnTo>
                  <a:pt x="10892" y="14141"/>
                </a:lnTo>
                <a:moveTo>
                  <a:pt x="10892" y="4351"/>
                </a:moveTo>
                <a:lnTo>
                  <a:pt x="10892" y="3574"/>
                </a:lnTo>
                <a:lnTo>
                  <a:pt x="10892" y="932"/>
                </a:lnTo>
                <a:lnTo>
                  <a:pt x="10892" y="0"/>
                </a:lnTo>
                <a:lnTo>
                  <a:pt x="10892" y="4351"/>
                </a:lnTo>
              </a:path>
            </a:pathLst>
          </a:custGeom>
          <a:solidFill>
            <a:srgbClr val="FFFFCC"/>
          </a:solidFill>
          <a:ln w="9525">
            <a:solidFill>
              <a:srgbClr val="000000"/>
            </a:solidFill>
            <a:miter lim="800000"/>
            <a:headEnd/>
            <a:tailEnd/>
          </a:ln>
        </p:spPr>
        <p:txBody>
          <a:bodyPr vert="horz" wrap="square" lIns="91440" tIns="45720" rIns="91440" bIns="45720" numCol="1" anchor="t" anchorCtr="0" compatLnSpc="1">
            <a:prstTxWarp prst="textNoShape">
              <a:avLst/>
            </a:prstTxWarp>
          </a:bodyPr>
          <a:lstStyle/>
          <a:p>
            <a:endParaRPr lang="en-US" dirty="0"/>
          </a:p>
        </p:txBody>
      </p:sp>
      <p:sp>
        <p:nvSpPr>
          <p:cNvPr id="7" name="server"/>
          <p:cNvSpPr>
            <a:spLocks noEditPoints="1" noChangeArrowheads="1"/>
          </p:cNvSpPr>
          <p:nvPr/>
        </p:nvSpPr>
        <p:spPr bwMode="auto">
          <a:xfrm>
            <a:off x="2791479" y="1438580"/>
            <a:ext cx="1381430" cy="1381430"/>
          </a:xfrm>
          <a:custGeom>
            <a:avLst/>
            <a:gdLst>
              <a:gd name="T0" fmla="*/ 0 w 21600"/>
              <a:gd name="T1" fmla="*/ 0 h 21600"/>
              <a:gd name="T2" fmla="*/ 10800 w 21600"/>
              <a:gd name="T3" fmla="*/ 0 h 21600"/>
              <a:gd name="T4" fmla="*/ 21600 w 21600"/>
              <a:gd name="T5" fmla="*/ 0 h 21600"/>
              <a:gd name="T6" fmla="*/ 21600 w 21600"/>
              <a:gd name="T7" fmla="*/ 10800 h 21600"/>
              <a:gd name="T8" fmla="*/ 21600 w 21600"/>
              <a:gd name="T9" fmla="*/ 21600 h 21600"/>
              <a:gd name="T10" fmla="*/ 10800 w 21600"/>
              <a:gd name="T11" fmla="*/ 21600 h 21600"/>
              <a:gd name="T12" fmla="*/ 0 w 21600"/>
              <a:gd name="T13" fmla="*/ 21600 h 21600"/>
              <a:gd name="T14" fmla="*/ 0 w 21600"/>
              <a:gd name="T15" fmla="*/ 10800 h 21600"/>
              <a:gd name="T16" fmla="*/ 761 w 21600"/>
              <a:gd name="T17" fmla="*/ 22454 h 21600"/>
              <a:gd name="T18" fmla="*/ 21069 w 21600"/>
              <a:gd name="T19" fmla="*/ 28282 h 21600"/>
            </a:gdLst>
            <a:ahLst/>
            <a:cxnLst>
              <a:cxn ang="0">
                <a:pos x="T0" y="T1"/>
              </a:cxn>
              <a:cxn ang="0">
                <a:pos x="T2" y="T3"/>
              </a:cxn>
              <a:cxn ang="0">
                <a:pos x="T4" y="T5"/>
              </a:cxn>
              <a:cxn ang="0">
                <a:pos x="T6" y="T7"/>
              </a:cxn>
              <a:cxn ang="0">
                <a:pos x="T8" y="T9"/>
              </a:cxn>
              <a:cxn ang="0">
                <a:pos x="T10" y="T11"/>
              </a:cxn>
              <a:cxn ang="0">
                <a:pos x="T12" y="T13"/>
              </a:cxn>
              <a:cxn ang="0">
                <a:pos x="T14" y="T15"/>
              </a:cxn>
            </a:cxnLst>
            <a:rect l="T16" t="T17" r="T18" b="T19"/>
            <a:pathLst>
              <a:path w="21600" h="21600" extrusionOk="0">
                <a:moveTo>
                  <a:pt x="0" y="0"/>
                </a:moveTo>
                <a:lnTo>
                  <a:pt x="21600" y="0"/>
                </a:lnTo>
                <a:lnTo>
                  <a:pt x="21600" y="21600"/>
                </a:lnTo>
                <a:lnTo>
                  <a:pt x="0" y="21600"/>
                </a:lnTo>
                <a:lnTo>
                  <a:pt x="0" y="0"/>
                </a:lnTo>
                <a:close/>
              </a:path>
              <a:path w="21600" h="21600" extrusionOk="0">
                <a:moveTo>
                  <a:pt x="1662" y="1709"/>
                </a:moveTo>
                <a:lnTo>
                  <a:pt x="9046" y="1709"/>
                </a:lnTo>
                <a:lnTo>
                  <a:pt x="9046" y="2331"/>
                </a:lnTo>
                <a:lnTo>
                  <a:pt x="1662" y="2331"/>
                </a:lnTo>
                <a:lnTo>
                  <a:pt x="1662" y="1709"/>
                </a:lnTo>
                <a:moveTo>
                  <a:pt x="0" y="4351"/>
                </a:moveTo>
                <a:lnTo>
                  <a:pt x="10892" y="4351"/>
                </a:lnTo>
                <a:lnTo>
                  <a:pt x="10892" y="14141"/>
                </a:lnTo>
                <a:lnTo>
                  <a:pt x="21600" y="14141"/>
                </a:lnTo>
                <a:moveTo>
                  <a:pt x="11631" y="1243"/>
                </a:moveTo>
                <a:lnTo>
                  <a:pt x="20492" y="1243"/>
                </a:lnTo>
                <a:lnTo>
                  <a:pt x="20492" y="1554"/>
                </a:lnTo>
                <a:lnTo>
                  <a:pt x="11631" y="1554"/>
                </a:lnTo>
                <a:lnTo>
                  <a:pt x="11631" y="1243"/>
                </a:lnTo>
                <a:moveTo>
                  <a:pt x="11631" y="3263"/>
                </a:moveTo>
                <a:lnTo>
                  <a:pt x="20492" y="3263"/>
                </a:lnTo>
                <a:lnTo>
                  <a:pt x="20492" y="3574"/>
                </a:lnTo>
                <a:lnTo>
                  <a:pt x="11631" y="3574"/>
                </a:lnTo>
                <a:lnTo>
                  <a:pt x="11631" y="3263"/>
                </a:lnTo>
                <a:moveTo>
                  <a:pt x="11631" y="6060"/>
                </a:moveTo>
                <a:lnTo>
                  <a:pt x="20492" y="6060"/>
                </a:lnTo>
                <a:lnTo>
                  <a:pt x="20492" y="6371"/>
                </a:lnTo>
                <a:lnTo>
                  <a:pt x="11631" y="6371"/>
                </a:lnTo>
                <a:lnTo>
                  <a:pt x="11631" y="6060"/>
                </a:lnTo>
                <a:moveTo>
                  <a:pt x="11631" y="8081"/>
                </a:moveTo>
                <a:lnTo>
                  <a:pt x="20308" y="8081"/>
                </a:lnTo>
                <a:lnTo>
                  <a:pt x="20308" y="8391"/>
                </a:lnTo>
                <a:lnTo>
                  <a:pt x="11631" y="8391"/>
                </a:lnTo>
                <a:lnTo>
                  <a:pt x="11631" y="8081"/>
                </a:lnTo>
                <a:moveTo>
                  <a:pt x="11631" y="4196"/>
                </a:moveTo>
                <a:lnTo>
                  <a:pt x="12369" y="4196"/>
                </a:lnTo>
                <a:lnTo>
                  <a:pt x="12369" y="4817"/>
                </a:lnTo>
                <a:lnTo>
                  <a:pt x="11631" y="4817"/>
                </a:lnTo>
                <a:lnTo>
                  <a:pt x="11631" y="4196"/>
                </a:lnTo>
                <a:moveTo>
                  <a:pt x="14400" y="4196"/>
                </a:moveTo>
                <a:lnTo>
                  <a:pt x="15138" y="4196"/>
                </a:lnTo>
                <a:lnTo>
                  <a:pt x="15138" y="4817"/>
                </a:lnTo>
                <a:lnTo>
                  <a:pt x="14400" y="4817"/>
                </a:lnTo>
                <a:lnTo>
                  <a:pt x="14400" y="4196"/>
                </a:lnTo>
                <a:moveTo>
                  <a:pt x="16985" y="4196"/>
                </a:moveTo>
                <a:lnTo>
                  <a:pt x="17723" y="4196"/>
                </a:lnTo>
                <a:lnTo>
                  <a:pt x="17723" y="4817"/>
                </a:lnTo>
                <a:lnTo>
                  <a:pt x="16985" y="4817"/>
                </a:lnTo>
                <a:lnTo>
                  <a:pt x="16985" y="4196"/>
                </a:lnTo>
                <a:moveTo>
                  <a:pt x="19754" y="4196"/>
                </a:moveTo>
                <a:lnTo>
                  <a:pt x="20492" y="4196"/>
                </a:lnTo>
                <a:lnTo>
                  <a:pt x="20492" y="4817"/>
                </a:lnTo>
                <a:lnTo>
                  <a:pt x="19754" y="4817"/>
                </a:lnTo>
                <a:lnTo>
                  <a:pt x="19754" y="4196"/>
                </a:lnTo>
                <a:moveTo>
                  <a:pt x="11631" y="9635"/>
                </a:moveTo>
                <a:lnTo>
                  <a:pt x="12369" y="9635"/>
                </a:lnTo>
                <a:lnTo>
                  <a:pt x="12369" y="10256"/>
                </a:lnTo>
                <a:lnTo>
                  <a:pt x="11631" y="10256"/>
                </a:lnTo>
                <a:lnTo>
                  <a:pt x="11631" y="9635"/>
                </a:lnTo>
                <a:moveTo>
                  <a:pt x="14400" y="9635"/>
                </a:moveTo>
                <a:lnTo>
                  <a:pt x="15138" y="9635"/>
                </a:lnTo>
                <a:lnTo>
                  <a:pt x="15138" y="10256"/>
                </a:lnTo>
                <a:lnTo>
                  <a:pt x="14400" y="10256"/>
                </a:lnTo>
                <a:lnTo>
                  <a:pt x="14400" y="9635"/>
                </a:lnTo>
                <a:moveTo>
                  <a:pt x="16985" y="9635"/>
                </a:moveTo>
                <a:lnTo>
                  <a:pt x="17723" y="9635"/>
                </a:lnTo>
                <a:lnTo>
                  <a:pt x="17723" y="10256"/>
                </a:lnTo>
                <a:lnTo>
                  <a:pt x="16985" y="10256"/>
                </a:lnTo>
                <a:lnTo>
                  <a:pt x="16985" y="9635"/>
                </a:lnTo>
                <a:moveTo>
                  <a:pt x="19754" y="9635"/>
                </a:moveTo>
                <a:lnTo>
                  <a:pt x="20492" y="9635"/>
                </a:lnTo>
                <a:lnTo>
                  <a:pt x="20492" y="10256"/>
                </a:lnTo>
                <a:lnTo>
                  <a:pt x="19754" y="10256"/>
                </a:lnTo>
                <a:lnTo>
                  <a:pt x="19754" y="9635"/>
                </a:lnTo>
                <a:moveTo>
                  <a:pt x="10892" y="14141"/>
                </a:moveTo>
                <a:lnTo>
                  <a:pt x="10892" y="15384"/>
                </a:lnTo>
                <a:lnTo>
                  <a:pt x="10892" y="20046"/>
                </a:lnTo>
                <a:lnTo>
                  <a:pt x="10892" y="21600"/>
                </a:lnTo>
                <a:lnTo>
                  <a:pt x="10892" y="14141"/>
                </a:lnTo>
                <a:moveTo>
                  <a:pt x="10892" y="4351"/>
                </a:moveTo>
                <a:lnTo>
                  <a:pt x="10892" y="3574"/>
                </a:lnTo>
                <a:lnTo>
                  <a:pt x="10892" y="932"/>
                </a:lnTo>
                <a:lnTo>
                  <a:pt x="10892" y="0"/>
                </a:lnTo>
                <a:lnTo>
                  <a:pt x="10892" y="4351"/>
                </a:lnTo>
              </a:path>
            </a:pathLst>
          </a:custGeom>
          <a:solidFill>
            <a:srgbClr val="FFFFCC"/>
          </a:solidFill>
          <a:ln w="9525">
            <a:solidFill>
              <a:srgbClr val="000000"/>
            </a:solidFill>
            <a:miter lim="800000"/>
            <a:headEnd/>
            <a:tailEnd/>
          </a:ln>
        </p:spPr>
        <p:txBody>
          <a:bodyPr vert="horz" wrap="square" lIns="91440" tIns="45720" rIns="91440" bIns="45720" numCol="1" anchor="t" anchorCtr="0" compatLnSpc="1">
            <a:prstTxWarp prst="textNoShape">
              <a:avLst/>
            </a:prstTxWarp>
          </a:bodyPr>
          <a:lstStyle/>
          <a:p>
            <a:endParaRPr lang="en-US" dirty="0"/>
          </a:p>
        </p:txBody>
      </p:sp>
      <p:sp>
        <p:nvSpPr>
          <p:cNvPr id="10" name="Plus 9"/>
          <p:cNvSpPr/>
          <p:nvPr/>
        </p:nvSpPr>
        <p:spPr>
          <a:xfrm>
            <a:off x="2057210" y="1874993"/>
            <a:ext cx="608990" cy="608990"/>
          </a:xfrm>
          <a:prstGeom prst="mathPlus">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5" name="server"/>
          <p:cNvSpPr>
            <a:spLocks noEditPoints="1" noChangeArrowheads="1"/>
          </p:cNvSpPr>
          <p:nvPr/>
        </p:nvSpPr>
        <p:spPr bwMode="auto">
          <a:xfrm>
            <a:off x="5024991" y="1439429"/>
            <a:ext cx="1381430" cy="1381430"/>
          </a:xfrm>
          <a:custGeom>
            <a:avLst/>
            <a:gdLst>
              <a:gd name="T0" fmla="*/ 0 w 21600"/>
              <a:gd name="T1" fmla="*/ 0 h 21600"/>
              <a:gd name="T2" fmla="*/ 10800 w 21600"/>
              <a:gd name="T3" fmla="*/ 0 h 21600"/>
              <a:gd name="T4" fmla="*/ 21600 w 21600"/>
              <a:gd name="T5" fmla="*/ 0 h 21600"/>
              <a:gd name="T6" fmla="*/ 21600 w 21600"/>
              <a:gd name="T7" fmla="*/ 10800 h 21600"/>
              <a:gd name="T8" fmla="*/ 21600 w 21600"/>
              <a:gd name="T9" fmla="*/ 21600 h 21600"/>
              <a:gd name="T10" fmla="*/ 10800 w 21600"/>
              <a:gd name="T11" fmla="*/ 21600 h 21600"/>
              <a:gd name="T12" fmla="*/ 0 w 21600"/>
              <a:gd name="T13" fmla="*/ 21600 h 21600"/>
              <a:gd name="T14" fmla="*/ 0 w 21600"/>
              <a:gd name="T15" fmla="*/ 10800 h 21600"/>
              <a:gd name="T16" fmla="*/ 761 w 21600"/>
              <a:gd name="T17" fmla="*/ 22454 h 21600"/>
              <a:gd name="T18" fmla="*/ 21069 w 21600"/>
              <a:gd name="T19" fmla="*/ 28282 h 21600"/>
            </a:gdLst>
            <a:ahLst/>
            <a:cxnLst>
              <a:cxn ang="0">
                <a:pos x="T0" y="T1"/>
              </a:cxn>
              <a:cxn ang="0">
                <a:pos x="T2" y="T3"/>
              </a:cxn>
              <a:cxn ang="0">
                <a:pos x="T4" y="T5"/>
              </a:cxn>
              <a:cxn ang="0">
                <a:pos x="T6" y="T7"/>
              </a:cxn>
              <a:cxn ang="0">
                <a:pos x="T8" y="T9"/>
              </a:cxn>
              <a:cxn ang="0">
                <a:pos x="T10" y="T11"/>
              </a:cxn>
              <a:cxn ang="0">
                <a:pos x="T12" y="T13"/>
              </a:cxn>
              <a:cxn ang="0">
                <a:pos x="T14" y="T15"/>
              </a:cxn>
            </a:cxnLst>
            <a:rect l="T16" t="T17" r="T18" b="T19"/>
            <a:pathLst>
              <a:path w="21600" h="21600" extrusionOk="0">
                <a:moveTo>
                  <a:pt x="0" y="0"/>
                </a:moveTo>
                <a:lnTo>
                  <a:pt x="21600" y="0"/>
                </a:lnTo>
                <a:lnTo>
                  <a:pt x="21600" y="21600"/>
                </a:lnTo>
                <a:lnTo>
                  <a:pt x="0" y="21600"/>
                </a:lnTo>
                <a:lnTo>
                  <a:pt x="0" y="0"/>
                </a:lnTo>
                <a:close/>
              </a:path>
              <a:path w="21600" h="21600" extrusionOk="0">
                <a:moveTo>
                  <a:pt x="1662" y="1709"/>
                </a:moveTo>
                <a:lnTo>
                  <a:pt x="9046" y="1709"/>
                </a:lnTo>
                <a:lnTo>
                  <a:pt x="9046" y="2331"/>
                </a:lnTo>
                <a:lnTo>
                  <a:pt x="1662" y="2331"/>
                </a:lnTo>
                <a:lnTo>
                  <a:pt x="1662" y="1709"/>
                </a:lnTo>
                <a:moveTo>
                  <a:pt x="0" y="4351"/>
                </a:moveTo>
                <a:lnTo>
                  <a:pt x="10892" y="4351"/>
                </a:lnTo>
                <a:lnTo>
                  <a:pt x="10892" y="14141"/>
                </a:lnTo>
                <a:lnTo>
                  <a:pt x="21600" y="14141"/>
                </a:lnTo>
                <a:moveTo>
                  <a:pt x="11631" y="1243"/>
                </a:moveTo>
                <a:lnTo>
                  <a:pt x="20492" y="1243"/>
                </a:lnTo>
                <a:lnTo>
                  <a:pt x="20492" y="1554"/>
                </a:lnTo>
                <a:lnTo>
                  <a:pt x="11631" y="1554"/>
                </a:lnTo>
                <a:lnTo>
                  <a:pt x="11631" y="1243"/>
                </a:lnTo>
                <a:moveTo>
                  <a:pt x="11631" y="3263"/>
                </a:moveTo>
                <a:lnTo>
                  <a:pt x="20492" y="3263"/>
                </a:lnTo>
                <a:lnTo>
                  <a:pt x="20492" y="3574"/>
                </a:lnTo>
                <a:lnTo>
                  <a:pt x="11631" y="3574"/>
                </a:lnTo>
                <a:lnTo>
                  <a:pt x="11631" y="3263"/>
                </a:lnTo>
                <a:moveTo>
                  <a:pt x="11631" y="6060"/>
                </a:moveTo>
                <a:lnTo>
                  <a:pt x="20492" y="6060"/>
                </a:lnTo>
                <a:lnTo>
                  <a:pt x="20492" y="6371"/>
                </a:lnTo>
                <a:lnTo>
                  <a:pt x="11631" y="6371"/>
                </a:lnTo>
                <a:lnTo>
                  <a:pt x="11631" y="6060"/>
                </a:lnTo>
                <a:moveTo>
                  <a:pt x="11631" y="8081"/>
                </a:moveTo>
                <a:lnTo>
                  <a:pt x="20308" y="8081"/>
                </a:lnTo>
                <a:lnTo>
                  <a:pt x="20308" y="8391"/>
                </a:lnTo>
                <a:lnTo>
                  <a:pt x="11631" y="8391"/>
                </a:lnTo>
                <a:lnTo>
                  <a:pt x="11631" y="8081"/>
                </a:lnTo>
                <a:moveTo>
                  <a:pt x="11631" y="4196"/>
                </a:moveTo>
                <a:lnTo>
                  <a:pt x="12369" y="4196"/>
                </a:lnTo>
                <a:lnTo>
                  <a:pt x="12369" y="4817"/>
                </a:lnTo>
                <a:lnTo>
                  <a:pt x="11631" y="4817"/>
                </a:lnTo>
                <a:lnTo>
                  <a:pt x="11631" y="4196"/>
                </a:lnTo>
                <a:moveTo>
                  <a:pt x="14400" y="4196"/>
                </a:moveTo>
                <a:lnTo>
                  <a:pt x="15138" y="4196"/>
                </a:lnTo>
                <a:lnTo>
                  <a:pt x="15138" y="4817"/>
                </a:lnTo>
                <a:lnTo>
                  <a:pt x="14400" y="4817"/>
                </a:lnTo>
                <a:lnTo>
                  <a:pt x="14400" y="4196"/>
                </a:lnTo>
                <a:moveTo>
                  <a:pt x="16985" y="4196"/>
                </a:moveTo>
                <a:lnTo>
                  <a:pt x="17723" y="4196"/>
                </a:lnTo>
                <a:lnTo>
                  <a:pt x="17723" y="4817"/>
                </a:lnTo>
                <a:lnTo>
                  <a:pt x="16985" y="4817"/>
                </a:lnTo>
                <a:lnTo>
                  <a:pt x="16985" y="4196"/>
                </a:lnTo>
                <a:moveTo>
                  <a:pt x="19754" y="4196"/>
                </a:moveTo>
                <a:lnTo>
                  <a:pt x="20492" y="4196"/>
                </a:lnTo>
                <a:lnTo>
                  <a:pt x="20492" y="4817"/>
                </a:lnTo>
                <a:lnTo>
                  <a:pt x="19754" y="4817"/>
                </a:lnTo>
                <a:lnTo>
                  <a:pt x="19754" y="4196"/>
                </a:lnTo>
                <a:moveTo>
                  <a:pt x="11631" y="9635"/>
                </a:moveTo>
                <a:lnTo>
                  <a:pt x="12369" y="9635"/>
                </a:lnTo>
                <a:lnTo>
                  <a:pt x="12369" y="10256"/>
                </a:lnTo>
                <a:lnTo>
                  <a:pt x="11631" y="10256"/>
                </a:lnTo>
                <a:lnTo>
                  <a:pt x="11631" y="9635"/>
                </a:lnTo>
                <a:moveTo>
                  <a:pt x="14400" y="9635"/>
                </a:moveTo>
                <a:lnTo>
                  <a:pt x="15138" y="9635"/>
                </a:lnTo>
                <a:lnTo>
                  <a:pt x="15138" y="10256"/>
                </a:lnTo>
                <a:lnTo>
                  <a:pt x="14400" y="10256"/>
                </a:lnTo>
                <a:lnTo>
                  <a:pt x="14400" y="9635"/>
                </a:lnTo>
                <a:moveTo>
                  <a:pt x="16985" y="9635"/>
                </a:moveTo>
                <a:lnTo>
                  <a:pt x="17723" y="9635"/>
                </a:lnTo>
                <a:lnTo>
                  <a:pt x="17723" y="10256"/>
                </a:lnTo>
                <a:lnTo>
                  <a:pt x="16985" y="10256"/>
                </a:lnTo>
                <a:lnTo>
                  <a:pt x="16985" y="9635"/>
                </a:lnTo>
                <a:moveTo>
                  <a:pt x="19754" y="9635"/>
                </a:moveTo>
                <a:lnTo>
                  <a:pt x="20492" y="9635"/>
                </a:lnTo>
                <a:lnTo>
                  <a:pt x="20492" y="10256"/>
                </a:lnTo>
                <a:lnTo>
                  <a:pt x="19754" y="10256"/>
                </a:lnTo>
                <a:lnTo>
                  <a:pt x="19754" y="9635"/>
                </a:lnTo>
                <a:moveTo>
                  <a:pt x="10892" y="14141"/>
                </a:moveTo>
                <a:lnTo>
                  <a:pt x="10892" y="15384"/>
                </a:lnTo>
                <a:lnTo>
                  <a:pt x="10892" y="20046"/>
                </a:lnTo>
                <a:lnTo>
                  <a:pt x="10892" y="21600"/>
                </a:lnTo>
                <a:lnTo>
                  <a:pt x="10892" y="14141"/>
                </a:lnTo>
                <a:moveTo>
                  <a:pt x="10892" y="4351"/>
                </a:moveTo>
                <a:lnTo>
                  <a:pt x="10892" y="3574"/>
                </a:lnTo>
                <a:lnTo>
                  <a:pt x="10892" y="932"/>
                </a:lnTo>
                <a:lnTo>
                  <a:pt x="10892" y="0"/>
                </a:lnTo>
                <a:lnTo>
                  <a:pt x="10892" y="4351"/>
                </a:lnTo>
              </a:path>
            </a:pathLst>
          </a:custGeom>
          <a:solidFill>
            <a:srgbClr val="FFFFCC"/>
          </a:solidFill>
          <a:ln w="9525">
            <a:solidFill>
              <a:srgbClr val="000000"/>
            </a:solidFill>
            <a:miter lim="800000"/>
            <a:headEnd/>
            <a:tailEnd/>
          </a:ln>
        </p:spPr>
        <p:txBody>
          <a:bodyPr vert="horz" wrap="square" lIns="91440" tIns="45720" rIns="91440" bIns="45720" numCol="1" anchor="t" anchorCtr="0" compatLnSpc="1">
            <a:prstTxWarp prst="textNoShape">
              <a:avLst/>
            </a:prstTxWarp>
          </a:bodyPr>
          <a:lstStyle/>
          <a:p>
            <a:endParaRPr lang="en-US" dirty="0"/>
          </a:p>
        </p:txBody>
      </p:sp>
      <p:sp>
        <p:nvSpPr>
          <p:cNvPr id="16" name="Plus 15"/>
          <p:cNvSpPr/>
          <p:nvPr/>
        </p:nvSpPr>
        <p:spPr>
          <a:xfrm>
            <a:off x="4290722" y="1875842"/>
            <a:ext cx="608990" cy="608990"/>
          </a:xfrm>
          <a:prstGeom prst="mathPlus">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9" name="server"/>
          <p:cNvSpPr>
            <a:spLocks noEditPoints="1" noChangeArrowheads="1"/>
          </p:cNvSpPr>
          <p:nvPr/>
        </p:nvSpPr>
        <p:spPr bwMode="auto">
          <a:xfrm>
            <a:off x="1153701" y="2351700"/>
            <a:ext cx="1381430" cy="1381430"/>
          </a:xfrm>
          <a:custGeom>
            <a:avLst/>
            <a:gdLst>
              <a:gd name="T0" fmla="*/ 0 w 21600"/>
              <a:gd name="T1" fmla="*/ 0 h 21600"/>
              <a:gd name="T2" fmla="*/ 10800 w 21600"/>
              <a:gd name="T3" fmla="*/ 0 h 21600"/>
              <a:gd name="T4" fmla="*/ 21600 w 21600"/>
              <a:gd name="T5" fmla="*/ 0 h 21600"/>
              <a:gd name="T6" fmla="*/ 21600 w 21600"/>
              <a:gd name="T7" fmla="*/ 10800 h 21600"/>
              <a:gd name="T8" fmla="*/ 21600 w 21600"/>
              <a:gd name="T9" fmla="*/ 21600 h 21600"/>
              <a:gd name="T10" fmla="*/ 10800 w 21600"/>
              <a:gd name="T11" fmla="*/ 21600 h 21600"/>
              <a:gd name="T12" fmla="*/ 0 w 21600"/>
              <a:gd name="T13" fmla="*/ 21600 h 21600"/>
              <a:gd name="T14" fmla="*/ 0 w 21600"/>
              <a:gd name="T15" fmla="*/ 10800 h 21600"/>
              <a:gd name="T16" fmla="*/ 761 w 21600"/>
              <a:gd name="T17" fmla="*/ 22454 h 21600"/>
              <a:gd name="T18" fmla="*/ 21069 w 21600"/>
              <a:gd name="T19" fmla="*/ 28282 h 21600"/>
            </a:gdLst>
            <a:ahLst/>
            <a:cxnLst>
              <a:cxn ang="0">
                <a:pos x="T0" y="T1"/>
              </a:cxn>
              <a:cxn ang="0">
                <a:pos x="T2" y="T3"/>
              </a:cxn>
              <a:cxn ang="0">
                <a:pos x="T4" y="T5"/>
              </a:cxn>
              <a:cxn ang="0">
                <a:pos x="T6" y="T7"/>
              </a:cxn>
              <a:cxn ang="0">
                <a:pos x="T8" y="T9"/>
              </a:cxn>
              <a:cxn ang="0">
                <a:pos x="T10" y="T11"/>
              </a:cxn>
              <a:cxn ang="0">
                <a:pos x="T12" y="T13"/>
              </a:cxn>
              <a:cxn ang="0">
                <a:pos x="T14" y="T15"/>
              </a:cxn>
            </a:cxnLst>
            <a:rect l="T16" t="T17" r="T18" b="T19"/>
            <a:pathLst>
              <a:path w="21600" h="21600" extrusionOk="0">
                <a:moveTo>
                  <a:pt x="0" y="0"/>
                </a:moveTo>
                <a:lnTo>
                  <a:pt x="21600" y="0"/>
                </a:lnTo>
                <a:lnTo>
                  <a:pt x="21600" y="21600"/>
                </a:lnTo>
                <a:lnTo>
                  <a:pt x="0" y="21600"/>
                </a:lnTo>
                <a:lnTo>
                  <a:pt x="0" y="0"/>
                </a:lnTo>
                <a:close/>
              </a:path>
              <a:path w="21600" h="21600" extrusionOk="0">
                <a:moveTo>
                  <a:pt x="1662" y="1709"/>
                </a:moveTo>
                <a:lnTo>
                  <a:pt x="9046" y="1709"/>
                </a:lnTo>
                <a:lnTo>
                  <a:pt x="9046" y="2331"/>
                </a:lnTo>
                <a:lnTo>
                  <a:pt x="1662" y="2331"/>
                </a:lnTo>
                <a:lnTo>
                  <a:pt x="1662" y="1709"/>
                </a:lnTo>
                <a:moveTo>
                  <a:pt x="0" y="4351"/>
                </a:moveTo>
                <a:lnTo>
                  <a:pt x="10892" y="4351"/>
                </a:lnTo>
                <a:lnTo>
                  <a:pt x="10892" y="14141"/>
                </a:lnTo>
                <a:lnTo>
                  <a:pt x="21600" y="14141"/>
                </a:lnTo>
                <a:moveTo>
                  <a:pt x="11631" y="1243"/>
                </a:moveTo>
                <a:lnTo>
                  <a:pt x="20492" y="1243"/>
                </a:lnTo>
                <a:lnTo>
                  <a:pt x="20492" y="1554"/>
                </a:lnTo>
                <a:lnTo>
                  <a:pt x="11631" y="1554"/>
                </a:lnTo>
                <a:lnTo>
                  <a:pt x="11631" y="1243"/>
                </a:lnTo>
                <a:moveTo>
                  <a:pt x="11631" y="3263"/>
                </a:moveTo>
                <a:lnTo>
                  <a:pt x="20492" y="3263"/>
                </a:lnTo>
                <a:lnTo>
                  <a:pt x="20492" y="3574"/>
                </a:lnTo>
                <a:lnTo>
                  <a:pt x="11631" y="3574"/>
                </a:lnTo>
                <a:lnTo>
                  <a:pt x="11631" y="3263"/>
                </a:lnTo>
                <a:moveTo>
                  <a:pt x="11631" y="6060"/>
                </a:moveTo>
                <a:lnTo>
                  <a:pt x="20492" y="6060"/>
                </a:lnTo>
                <a:lnTo>
                  <a:pt x="20492" y="6371"/>
                </a:lnTo>
                <a:lnTo>
                  <a:pt x="11631" y="6371"/>
                </a:lnTo>
                <a:lnTo>
                  <a:pt x="11631" y="6060"/>
                </a:lnTo>
                <a:moveTo>
                  <a:pt x="11631" y="8081"/>
                </a:moveTo>
                <a:lnTo>
                  <a:pt x="20308" y="8081"/>
                </a:lnTo>
                <a:lnTo>
                  <a:pt x="20308" y="8391"/>
                </a:lnTo>
                <a:lnTo>
                  <a:pt x="11631" y="8391"/>
                </a:lnTo>
                <a:lnTo>
                  <a:pt x="11631" y="8081"/>
                </a:lnTo>
                <a:moveTo>
                  <a:pt x="11631" y="4196"/>
                </a:moveTo>
                <a:lnTo>
                  <a:pt x="12369" y="4196"/>
                </a:lnTo>
                <a:lnTo>
                  <a:pt x="12369" y="4817"/>
                </a:lnTo>
                <a:lnTo>
                  <a:pt x="11631" y="4817"/>
                </a:lnTo>
                <a:lnTo>
                  <a:pt x="11631" y="4196"/>
                </a:lnTo>
                <a:moveTo>
                  <a:pt x="14400" y="4196"/>
                </a:moveTo>
                <a:lnTo>
                  <a:pt x="15138" y="4196"/>
                </a:lnTo>
                <a:lnTo>
                  <a:pt x="15138" y="4817"/>
                </a:lnTo>
                <a:lnTo>
                  <a:pt x="14400" y="4817"/>
                </a:lnTo>
                <a:lnTo>
                  <a:pt x="14400" y="4196"/>
                </a:lnTo>
                <a:moveTo>
                  <a:pt x="16985" y="4196"/>
                </a:moveTo>
                <a:lnTo>
                  <a:pt x="17723" y="4196"/>
                </a:lnTo>
                <a:lnTo>
                  <a:pt x="17723" y="4817"/>
                </a:lnTo>
                <a:lnTo>
                  <a:pt x="16985" y="4817"/>
                </a:lnTo>
                <a:lnTo>
                  <a:pt x="16985" y="4196"/>
                </a:lnTo>
                <a:moveTo>
                  <a:pt x="19754" y="4196"/>
                </a:moveTo>
                <a:lnTo>
                  <a:pt x="20492" y="4196"/>
                </a:lnTo>
                <a:lnTo>
                  <a:pt x="20492" y="4817"/>
                </a:lnTo>
                <a:lnTo>
                  <a:pt x="19754" y="4817"/>
                </a:lnTo>
                <a:lnTo>
                  <a:pt x="19754" y="4196"/>
                </a:lnTo>
                <a:moveTo>
                  <a:pt x="11631" y="9635"/>
                </a:moveTo>
                <a:lnTo>
                  <a:pt x="12369" y="9635"/>
                </a:lnTo>
                <a:lnTo>
                  <a:pt x="12369" y="10256"/>
                </a:lnTo>
                <a:lnTo>
                  <a:pt x="11631" y="10256"/>
                </a:lnTo>
                <a:lnTo>
                  <a:pt x="11631" y="9635"/>
                </a:lnTo>
                <a:moveTo>
                  <a:pt x="14400" y="9635"/>
                </a:moveTo>
                <a:lnTo>
                  <a:pt x="15138" y="9635"/>
                </a:lnTo>
                <a:lnTo>
                  <a:pt x="15138" y="10256"/>
                </a:lnTo>
                <a:lnTo>
                  <a:pt x="14400" y="10256"/>
                </a:lnTo>
                <a:lnTo>
                  <a:pt x="14400" y="9635"/>
                </a:lnTo>
                <a:moveTo>
                  <a:pt x="16985" y="9635"/>
                </a:moveTo>
                <a:lnTo>
                  <a:pt x="17723" y="9635"/>
                </a:lnTo>
                <a:lnTo>
                  <a:pt x="17723" y="10256"/>
                </a:lnTo>
                <a:lnTo>
                  <a:pt x="16985" y="10256"/>
                </a:lnTo>
                <a:lnTo>
                  <a:pt x="16985" y="9635"/>
                </a:lnTo>
                <a:moveTo>
                  <a:pt x="19754" y="9635"/>
                </a:moveTo>
                <a:lnTo>
                  <a:pt x="20492" y="9635"/>
                </a:lnTo>
                <a:lnTo>
                  <a:pt x="20492" y="10256"/>
                </a:lnTo>
                <a:lnTo>
                  <a:pt x="19754" y="10256"/>
                </a:lnTo>
                <a:lnTo>
                  <a:pt x="19754" y="9635"/>
                </a:lnTo>
                <a:moveTo>
                  <a:pt x="10892" y="14141"/>
                </a:moveTo>
                <a:lnTo>
                  <a:pt x="10892" y="15384"/>
                </a:lnTo>
                <a:lnTo>
                  <a:pt x="10892" y="20046"/>
                </a:lnTo>
                <a:lnTo>
                  <a:pt x="10892" y="21600"/>
                </a:lnTo>
                <a:lnTo>
                  <a:pt x="10892" y="14141"/>
                </a:lnTo>
                <a:moveTo>
                  <a:pt x="10892" y="4351"/>
                </a:moveTo>
                <a:lnTo>
                  <a:pt x="10892" y="3574"/>
                </a:lnTo>
                <a:lnTo>
                  <a:pt x="10892" y="932"/>
                </a:lnTo>
                <a:lnTo>
                  <a:pt x="10892" y="0"/>
                </a:lnTo>
                <a:lnTo>
                  <a:pt x="10892" y="4351"/>
                </a:lnTo>
              </a:path>
            </a:pathLst>
          </a:custGeom>
          <a:solidFill>
            <a:srgbClr val="FFFFCC"/>
          </a:solidFill>
          <a:ln w="9525">
            <a:solidFill>
              <a:srgbClr val="000000"/>
            </a:solidFill>
            <a:miter lim="800000"/>
            <a:headEnd/>
            <a:tailEnd/>
          </a:ln>
        </p:spPr>
        <p:txBody>
          <a:bodyPr vert="horz" wrap="square" lIns="91440" tIns="45720" rIns="91440" bIns="45720" numCol="1" anchor="t" anchorCtr="0" compatLnSpc="1">
            <a:prstTxWarp prst="textNoShape">
              <a:avLst/>
            </a:prstTxWarp>
          </a:bodyPr>
          <a:lstStyle/>
          <a:p>
            <a:endParaRPr lang="en-US" dirty="0"/>
          </a:p>
        </p:txBody>
      </p:sp>
      <p:sp>
        <p:nvSpPr>
          <p:cNvPr id="20" name="Plus 19"/>
          <p:cNvSpPr/>
          <p:nvPr/>
        </p:nvSpPr>
        <p:spPr>
          <a:xfrm>
            <a:off x="419432" y="2788113"/>
            <a:ext cx="608990" cy="608990"/>
          </a:xfrm>
          <a:prstGeom prst="mathPlus">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1" name="server"/>
          <p:cNvSpPr>
            <a:spLocks noEditPoints="1" noChangeArrowheads="1"/>
          </p:cNvSpPr>
          <p:nvPr/>
        </p:nvSpPr>
        <p:spPr bwMode="auto">
          <a:xfrm>
            <a:off x="3387213" y="2352549"/>
            <a:ext cx="1381430" cy="1381430"/>
          </a:xfrm>
          <a:custGeom>
            <a:avLst/>
            <a:gdLst>
              <a:gd name="T0" fmla="*/ 0 w 21600"/>
              <a:gd name="T1" fmla="*/ 0 h 21600"/>
              <a:gd name="T2" fmla="*/ 10800 w 21600"/>
              <a:gd name="T3" fmla="*/ 0 h 21600"/>
              <a:gd name="T4" fmla="*/ 21600 w 21600"/>
              <a:gd name="T5" fmla="*/ 0 h 21600"/>
              <a:gd name="T6" fmla="*/ 21600 w 21600"/>
              <a:gd name="T7" fmla="*/ 10800 h 21600"/>
              <a:gd name="T8" fmla="*/ 21600 w 21600"/>
              <a:gd name="T9" fmla="*/ 21600 h 21600"/>
              <a:gd name="T10" fmla="*/ 10800 w 21600"/>
              <a:gd name="T11" fmla="*/ 21600 h 21600"/>
              <a:gd name="T12" fmla="*/ 0 w 21600"/>
              <a:gd name="T13" fmla="*/ 21600 h 21600"/>
              <a:gd name="T14" fmla="*/ 0 w 21600"/>
              <a:gd name="T15" fmla="*/ 10800 h 21600"/>
              <a:gd name="T16" fmla="*/ 761 w 21600"/>
              <a:gd name="T17" fmla="*/ 22454 h 21600"/>
              <a:gd name="T18" fmla="*/ 21069 w 21600"/>
              <a:gd name="T19" fmla="*/ 28282 h 21600"/>
            </a:gdLst>
            <a:ahLst/>
            <a:cxnLst>
              <a:cxn ang="0">
                <a:pos x="T0" y="T1"/>
              </a:cxn>
              <a:cxn ang="0">
                <a:pos x="T2" y="T3"/>
              </a:cxn>
              <a:cxn ang="0">
                <a:pos x="T4" y="T5"/>
              </a:cxn>
              <a:cxn ang="0">
                <a:pos x="T6" y="T7"/>
              </a:cxn>
              <a:cxn ang="0">
                <a:pos x="T8" y="T9"/>
              </a:cxn>
              <a:cxn ang="0">
                <a:pos x="T10" y="T11"/>
              </a:cxn>
              <a:cxn ang="0">
                <a:pos x="T12" y="T13"/>
              </a:cxn>
              <a:cxn ang="0">
                <a:pos x="T14" y="T15"/>
              </a:cxn>
            </a:cxnLst>
            <a:rect l="T16" t="T17" r="T18" b="T19"/>
            <a:pathLst>
              <a:path w="21600" h="21600" extrusionOk="0">
                <a:moveTo>
                  <a:pt x="0" y="0"/>
                </a:moveTo>
                <a:lnTo>
                  <a:pt x="21600" y="0"/>
                </a:lnTo>
                <a:lnTo>
                  <a:pt x="21600" y="21600"/>
                </a:lnTo>
                <a:lnTo>
                  <a:pt x="0" y="21600"/>
                </a:lnTo>
                <a:lnTo>
                  <a:pt x="0" y="0"/>
                </a:lnTo>
                <a:close/>
              </a:path>
              <a:path w="21600" h="21600" extrusionOk="0">
                <a:moveTo>
                  <a:pt x="1662" y="1709"/>
                </a:moveTo>
                <a:lnTo>
                  <a:pt x="9046" y="1709"/>
                </a:lnTo>
                <a:lnTo>
                  <a:pt x="9046" y="2331"/>
                </a:lnTo>
                <a:lnTo>
                  <a:pt x="1662" y="2331"/>
                </a:lnTo>
                <a:lnTo>
                  <a:pt x="1662" y="1709"/>
                </a:lnTo>
                <a:moveTo>
                  <a:pt x="0" y="4351"/>
                </a:moveTo>
                <a:lnTo>
                  <a:pt x="10892" y="4351"/>
                </a:lnTo>
                <a:lnTo>
                  <a:pt x="10892" y="14141"/>
                </a:lnTo>
                <a:lnTo>
                  <a:pt x="21600" y="14141"/>
                </a:lnTo>
                <a:moveTo>
                  <a:pt x="11631" y="1243"/>
                </a:moveTo>
                <a:lnTo>
                  <a:pt x="20492" y="1243"/>
                </a:lnTo>
                <a:lnTo>
                  <a:pt x="20492" y="1554"/>
                </a:lnTo>
                <a:lnTo>
                  <a:pt x="11631" y="1554"/>
                </a:lnTo>
                <a:lnTo>
                  <a:pt x="11631" y="1243"/>
                </a:lnTo>
                <a:moveTo>
                  <a:pt x="11631" y="3263"/>
                </a:moveTo>
                <a:lnTo>
                  <a:pt x="20492" y="3263"/>
                </a:lnTo>
                <a:lnTo>
                  <a:pt x="20492" y="3574"/>
                </a:lnTo>
                <a:lnTo>
                  <a:pt x="11631" y="3574"/>
                </a:lnTo>
                <a:lnTo>
                  <a:pt x="11631" y="3263"/>
                </a:lnTo>
                <a:moveTo>
                  <a:pt x="11631" y="6060"/>
                </a:moveTo>
                <a:lnTo>
                  <a:pt x="20492" y="6060"/>
                </a:lnTo>
                <a:lnTo>
                  <a:pt x="20492" y="6371"/>
                </a:lnTo>
                <a:lnTo>
                  <a:pt x="11631" y="6371"/>
                </a:lnTo>
                <a:lnTo>
                  <a:pt x="11631" y="6060"/>
                </a:lnTo>
                <a:moveTo>
                  <a:pt x="11631" y="8081"/>
                </a:moveTo>
                <a:lnTo>
                  <a:pt x="20308" y="8081"/>
                </a:lnTo>
                <a:lnTo>
                  <a:pt x="20308" y="8391"/>
                </a:lnTo>
                <a:lnTo>
                  <a:pt x="11631" y="8391"/>
                </a:lnTo>
                <a:lnTo>
                  <a:pt x="11631" y="8081"/>
                </a:lnTo>
                <a:moveTo>
                  <a:pt x="11631" y="4196"/>
                </a:moveTo>
                <a:lnTo>
                  <a:pt x="12369" y="4196"/>
                </a:lnTo>
                <a:lnTo>
                  <a:pt x="12369" y="4817"/>
                </a:lnTo>
                <a:lnTo>
                  <a:pt x="11631" y="4817"/>
                </a:lnTo>
                <a:lnTo>
                  <a:pt x="11631" y="4196"/>
                </a:lnTo>
                <a:moveTo>
                  <a:pt x="14400" y="4196"/>
                </a:moveTo>
                <a:lnTo>
                  <a:pt x="15138" y="4196"/>
                </a:lnTo>
                <a:lnTo>
                  <a:pt x="15138" y="4817"/>
                </a:lnTo>
                <a:lnTo>
                  <a:pt x="14400" y="4817"/>
                </a:lnTo>
                <a:lnTo>
                  <a:pt x="14400" y="4196"/>
                </a:lnTo>
                <a:moveTo>
                  <a:pt x="16985" y="4196"/>
                </a:moveTo>
                <a:lnTo>
                  <a:pt x="17723" y="4196"/>
                </a:lnTo>
                <a:lnTo>
                  <a:pt x="17723" y="4817"/>
                </a:lnTo>
                <a:lnTo>
                  <a:pt x="16985" y="4817"/>
                </a:lnTo>
                <a:lnTo>
                  <a:pt x="16985" y="4196"/>
                </a:lnTo>
                <a:moveTo>
                  <a:pt x="19754" y="4196"/>
                </a:moveTo>
                <a:lnTo>
                  <a:pt x="20492" y="4196"/>
                </a:lnTo>
                <a:lnTo>
                  <a:pt x="20492" y="4817"/>
                </a:lnTo>
                <a:lnTo>
                  <a:pt x="19754" y="4817"/>
                </a:lnTo>
                <a:lnTo>
                  <a:pt x="19754" y="4196"/>
                </a:lnTo>
                <a:moveTo>
                  <a:pt x="11631" y="9635"/>
                </a:moveTo>
                <a:lnTo>
                  <a:pt x="12369" y="9635"/>
                </a:lnTo>
                <a:lnTo>
                  <a:pt x="12369" y="10256"/>
                </a:lnTo>
                <a:lnTo>
                  <a:pt x="11631" y="10256"/>
                </a:lnTo>
                <a:lnTo>
                  <a:pt x="11631" y="9635"/>
                </a:lnTo>
                <a:moveTo>
                  <a:pt x="14400" y="9635"/>
                </a:moveTo>
                <a:lnTo>
                  <a:pt x="15138" y="9635"/>
                </a:lnTo>
                <a:lnTo>
                  <a:pt x="15138" y="10256"/>
                </a:lnTo>
                <a:lnTo>
                  <a:pt x="14400" y="10256"/>
                </a:lnTo>
                <a:lnTo>
                  <a:pt x="14400" y="9635"/>
                </a:lnTo>
                <a:moveTo>
                  <a:pt x="16985" y="9635"/>
                </a:moveTo>
                <a:lnTo>
                  <a:pt x="17723" y="9635"/>
                </a:lnTo>
                <a:lnTo>
                  <a:pt x="17723" y="10256"/>
                </a:lnTo>
                <a:lnTo>
                  <a:pt x="16985" y="10256"/>
                </a:lnTo>
                <a:lnTo>
                  <a:pt x="16985" y="9635"/>
                </a:lnTo>
                <a:moveTo>
                  <a:pt x="19754" y="9635"/>
                </a:moveTo>
                <a:lnTo>
                  <a:pt x="20492" y="9635"/>
                </a:lnTo>
                <a:lnTo>
                  <a:pt x="20492" y="10256"/>
                </a:lnTo>
                <a:lnTo>
                  <a:pt x="19754" y="10256"/>
                </a:lnTo>
                <a:lnTo>
                  <a:pt x="19754" y="9635"/>
                </a:lnTo>
                <a:moveTo>
                  <a:pt x="10892" y="14141"/>
                </a:moveTo>
                <a:lnTo>
                  <a:pt x="10892" y="15384"/>
                </a:lnTo>
                <a:lnTo>
                  <a:pt x="10892" y="20046"/>
                </a:lnTo>
                <a:lnTo>
                  <a:pt x="10892" y="21600"/>
                </a:lnTo>
                <a:lnTo>
                  <a:pt x="10892" y="14141"/>
                </a:lnTo>
                <a:moveTo>
                  <a:pt x="10892" y="4351"/>
                </a:moveTo>
                <a:lnTo>
                  <a:pt x="10892" y="3574"/>
                </a:lnTo>
                <a:lnTo>
                  <a:pt x="10892" y="932"/>
                </a:lnTo>
                <a:lnTo>
                  <a:pt x="10892" y="0"/>
                </a:lnTo>
                <a:lnTo>
                  <a:pt x="10892" y="4351"/>
                </a:lnTo>
              </a:path>
            </a:pathLst>
          </a:custGeom>
          <a:solidFill>
            <a:srgbClr val="FFFFCC"/>
          </a:solidFill>
          <a:ln w="9525">
            <a:solidFill>
              <a:srgbClr val="000000"/>
            </a:solidFill>
            <a:miter lim="800000"/>
            <a:headEnd/>
            <a:tailEnd/>
          </a:ln>
        </p:spPr>
        <p:txBody>
          <a:bodyPr vert="horz" wrap="square" lIns="91440" tIns="45720" rIns="91440" bIns="45720" numCol="1" anchor="t" anchorCtr="0" compatLnSpc="1">
            <a:prstTxWarp prst="textNoShape">
              <a:avLst/>
            </a:prstTxWarp>
          </a:bodyPr>
          <a:lstStyle/>
          <a:p>
            <a:endParaRPr lang="en-US" dirty="0"/>
          </a:p>
        </p:txBody>
      </p:sp>
      <p:sp>
        <p:nvSpPr>
          <p:cNvPr id="22" name="Plus 21"/>
          <p:cNvSpPr/>
          <p:nvPr/>
        </p:nvSpPr>
        <p:spPr>
          <a:xfrm>
            <a:off x="2652944" y="2788962"/>
            <a:ext cx="608990" cy="608990"/>
          </a:xfrm>
          <a:prstGeom prst="mathPlus">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3" name="server"/>
          <p:cNvSpPr>
            <a:spLocks noEditPoints="1" noChangeArrowheads="1"/>
          </p:cNvSpPr>
          <p:nvPr/>
        </p:nvSpPr>
        <p:spPr bwMode="auto">
          <a:xfrm>
            <a:off x="5626530" y="2352549"/>
            <a:ext cx="1381430" cy="1381430"/>
          </a:xfrm>
          <a:custGeom>
            <a:avLst/>
            <a:gdLst>
              <a:gd name="T0" fmla="*/ 0 w 21600"/>
              <a:gd name="T1" fmla="*/ 0 h 21600"/>
              <a:gd name="T2" fmla="*/ 10800 w 21600"/>
              <a:gd name="T3" fmla="*/ 0 h 21600"/>
              <a:gd name="T4" fmla="*/ 21600 w 21600"/>
              <a:gd name="T5" fmla="*/ 0 h 21600"/>
              <a:gd name="T6" fmla="*/ 21600 w 21600"/>
              <a:gd name="T7" fmla="*/ 10800 h 21600"/>
              <a:gd name="T8" fmla="*/ 21600 w 21600"/>
              <a:gd name="T9" fmla="*/ 21600 h 21600"/>
              <a:gd name="T10" fmla="*/ 10800 w 21600"/>
              <a:gd name="T11" fmla="*/ 21600 h 21600"/>
              <a:gd name="T12" fmla="*/ 0 w 21600"/>
              <a:gd name="T13" fmla="*/ 21600 h 21600"/>
              <a:gd name="T14" fmla="*/ 0 w 21600"/>
              <a:gd name="T15" fmla="*/ 10800 h 21600"/>
              <a:gd name="T16" fmla="*/ 761 w 21600"/>
              <a:gd name="T17" fmla="*/ 22454 h 21600"/>
              <a:gd name="T18" fmla="*/ 21069 w 21600"/>
              <a:gd name="T19" fmla="*/ 28282 h 21600"/>
            </a:gdLst>
            <a:ahLst/>
            <a:cxnLst>
              <a:cxn ang="0">
                <a:pos x="T0" y="T1"/>
              </a:cxn>
              <a:cxn ang="0">
                <a:pos x="T2" y="T3"/>
              </a:cxn>
              <a:cxn ang="0">
                <a:pos x="T4" y="T5"/>
              </a:cxn>
              <a:cxn ang="0">
                <a:pos x="T6" y="T7"/>
              </a:cxn>
              <a:cxn ang="0">
                <a:pos x="T8" y="T9"/>
              </a:cxn>
              <a:cxn ang="0">
                <a:pos x="T10" y="T11"/>
              </a:cxn>
              <a:cxn ang="0">
                <a:pos x="T12" y="T13"/>
              </a:cxn>
              <a:cxn ang="0">
                <a:pos x="T14" y="T15"/>
              </a:cxn>
            </a:cxnLst>
            <a:rect l="T16" t="T17" r="T18" b="T19"/>
            <a:pathLst>
              <a:path w="21600" h="21600" extrusionOk="0">
                <a:moveTo>
                  <a:pt x="0" y="0"/>
                </a:moveTo>
                <a:lnTo>
                  <a:pt x="21600" y="0"/>
                </a:lnTo>
                <a:lnTo>
                  <a:pt x="21600" y="21600"/>
                </a:lnTo>
                <a:lnTo>
                  <a:pt x="0" y="21600"/>
                </a:lnTo>
                <a:lnTo>
                  <a:pt x="0" y="0"/>
                </a:lnTo>
                <a:close/>
              </a:path>
              <a:path w="21600" h="21600" extrusionOk="0">
                <a:moveTo>
                  <a:pt x="1662" y="1709"/>
                </a:moveTo>
                <a:lnTo>
                  <a:pt x="9046" y="1709"/>
                </a:lnTo>
                <a:lnTo>
                  <a:pt x="9046" y="2331"/>
                </a:lnTo>
                <a:lnTo>
                  <a:pt x="1662" y="2331"/>
                </a:lnTo>
                <a:lnTo>
                  <a:pt x="1662" y="1709"/>
                </a:lnTo>
                <a:moveTo>
                  <a:pt x="0" y="4351"/>
                </a:moveTo>
                <a:lnTo>
                  <a:pt x="10892" y="4351"/>
                </a:lnTo>
                <a:lnTo>
                  <a:pt x="10892" y="14141"/>
                </a:lnTo>
                <a:lnTo>
                  <a:pt x="21600" y="14141"/>
                </a:lnTo>
                <a:moveTo>
                  <a:pt x="11631" y="1243"/>
                </a:moveTo>
                <a:lnTo>
                  <a:pt x="20492" y="1243"/>
                </a:lnTo>
                <a:lnTo>
                  <a:pt x="20492" y="1554"/>
                </a:lnTo>
                <a:lnTo>
                  <a:pt x="11631" y="1554"/>
                </a:lnTo>
                <a:lnTo>
                  <a:pt x="11631" y="1243"/>
                </a:lnTo>
                <a:moveTo>
                  <a:pt x="11631" y="3263"/>
                </a:moveTo>
                <a:lnTo>
                  <a:pt x="20492" y="3263"/>
                </a:lnTo>
                <a:lnTo>
                  <a:pt x="20492" y="3574"/>
                </a:lnTo>
                <a:lnTo>
                  <a:pt x="11631" y="3574"/>
                </a:lnTo>
                <a:lnTo>
                  <a:pt x="11631" y="3263"/>
                </a:lnTo>
                <a:moveTo>
                  <a:pt x="11631" y="6060"/>
                </a:moveTo>
                <a:lnTo>
                  <a:pt x="20492" y="6060"/>
                </a:lnTo>
                <a:lnTo>
                  <a:pt x="20492" y="6371"/>
                </a:lnTo>
                <a:lnTo>
                  <a:pt x="11631" y="6371"/>
                </a:lnTo>
                <a:lnTo>
                  <a:pt x="11631" y="6060"/>
                </a:lnTo>
                <a:moveTo>
                  <a:pt x="11631" y="8081"/>
                </a:moveTo>
                <a:lnTo>
                  <a:pt x="20308" y="8081"/>
                </a:lnTo>
                <a:lnTo>
                  <a:pt x="20308" y="8391"/>
                </a:lnTo>
                <a:lnTo>
                  <a:pt x="11631" y="8391"/>
                </a:lnTo>
                <a:lnTo>
                  <a:pt x="11631" y="8081"/>
                </a:lnTo>
                <a:moveTo>
                  <a:pt x="11631" y="4196"/>
                </a:moveTo>
                <a:lnTo>
                  <a:pt x="12369" y="4196"/>
                </a:lnTo>
                <a:lnTo>
                  <a:pt x="12369" y="4817"/>
                </a:lnTo>
                <a:lnTo>
                  <a:pt x="11631" y="4817"/>
                </a:lnTo>
                <a:lnTo>
                  <a:pt x="11631" y="4196"/>
                </a:lnTo>
                <a:moveTo>
                  <a:pt x="14400" y="4196"/>
                </a:moveTo>
                <a:lnTo>
                  <a:pt x="15138" y="4196"/>
                </a:lnTo>
                <a:lnTo>
                  <a:pt x="15138" y="4817"/>
                </a:lnTo>
                <a:lnTo>
                  <a:pt x="14400" y="4817"/>
                </a:lnTo>
                <a:lnTo>
                  <a:pt x="14400" y="4196"/>
                </a:lnTo>
                <a:moveTo>
                  <a:pt x="16985" y="4196"/>
                </a:moveTo>
                <a:lnTo>
                  <a:pt x="17723" y="4196"/>
                </a:lnTo>
                <a:lnTo>
                  <a:pt x="17723" y="4817"/>
                </a:lnTo>
                <a:lnTo>
                  <a:pt x="16985" y="4817"/>
                </a:lnTo>
                <a:lnTo>
                  <a:pt x="16985" y="4196"/>
                </a:lnTo>
                <a:moveTo>
                  <a:pt x="19754" y="4196"/>
                </a:moveTo>
                <a:lnTo>
                  <a:pt x="20492" y="4196"/>
                </a:lnTo>
                <a:lnTo>
                  <a:pt x="20492" y="4817"/>
                </a:lnTo>
                <a:lnTo>
                  <a:pt x="19754" y="4817"/>
                </a:lnTo>
                <a:lnTo>
                  <a:pt x="19754" y="4196"/>
                </a:lnTo>
                <a:moveTo>
                  <a:pt x="11631" y="9635"/>
                </a:moveTo>
                <a:lnTo>
                  <a:pt x="12369" y="9635"/>
                </a:lnTo>
                <a:lnTo>
                  <a:pt x="12369" y="10256"/>
                </a:lnTo>
                <a:lnTo>
                  <a:pt x="11631" y="10256"/>
                </a:lnTo>
                <a:lnTo>
                  <a:pt x="11631" y="9635"/>
                </a:lnTo>
                <a:moveTo>
                  <a:pt x="14400" y="9635"/>
                </a:moveTo>
                <a:lnTo>
                  <a:pt x="15138" y="9635"/>
                </a:lnTo>
                <a:lnTo>
                  <a:pt x="15138" y="10256"/>
                </a:lnTo>
                <a:lnTo>
                  <a:pt x="14400" y="10256"/>
                </a:lnTo>
                <a:lnTo>
                  <a:pt x="14400" y="9635"/>
                </a:lnTo>
                <a:moveTo>
                  <a:pt x="16985" y="9635"/>
                </a:moveTo>
                <a:lnTo>
                  <a:pt x="17723" y="9635"/>
                </a:lnTo>
                <a:lnTo>
                  <a:pt x="17723" y="10256"/>
                </a:lnTo>
                <a:lnTo>
                  <a:pt x="16985" y="10256"/>
                </a:lnTo>
                <a:lnTo>
                  <a:pt x="16985" y="9635"/>
                </a:lnTo>
                <a:moveTo>
                  <a:pt x="19754" y="9635"/>
                </a:moveTo>
                <a:lnTo>
                  <a:pt x="20492" y="9635"/>
                </a:lnTo>
                <a:lnTo>
                  <a:pt x="20492" y="10256"/>
                </a:lnTo>
                <a:lnTo>
                  <a:pt x="19754" y="10256"/>
                </a:lnTo>
                <a:lnTo>
                  <a:pt x="19754" y="9635"/>
                </a:lnTo>
                <a:moveTo>
                  <a:pt x="10892" y="14141"/>
                </a:moveTo>
                <a:lnTo>
                  <a:pt x="10892" y="15384"/>
                </a:lnTo>
                <a:lnTo>
                  <a:pt x="10892" y="20046"/>
                </a:lnTo>
                <a:lnTo>
                  <a:pt x="10892" y="21600"/>
                </a:lnTo>
                <a:lnTo>
                  <a:pt x="10892" y="14141"/>
                </a:lnTo>
                <a:moveTo>
                  <a:pt x="10892" y="4351"/>
                </a:moveTo>
                <a:lnTo>
                  <a:pt x="10892" y="3574"/>
                </a:lnTo>
                <a:lnTo>
                  <a:pt x="10892" y="932"/>
                </a:lnTo>
                <a:lnTo>
                  <a:pt x="10892" y="0"/>
                </a:lnTo>
                <a:lnTo>
                  <a:pt x="10892" y="4351"/>
                </a:lnTo>
              </a:path>
            </a:pathLst>
          </a:custGeom>
          <a:solidFill>
            <a:srgbClr val="FFFFCC"/>
          </a:solidFill>
          <a:ln w="9525">
            <a:solidFill>
              <a:srgbClr val="000000"/>
            </a:solidFill>
            <a:miter lim="800000"/>
            <a:headEnd/>
            <a:tailEnd/>
          </a:ln>
        </p:spPr>
        <p:txBody>
          <a:bodyPr vert="horz" wrap="square" lIns="91440" tIns="45720" rIns="91440" bIns="45720" numCol="1" anchor="t" anchorCtr="0" compatLnSpc="1">
            <a:prstTxWarp prst="textNoShape">
              <a:avLst/>
            </a:prstTxWarp>
          </a:bodyPr>
          <a:lstStyle/>
          <a:p>
            <a:endParaRPr lang="en-US" dirty="0"/>
          </a:p>
        </p:txBody>
      </p:sp>
      <p:sp>
        <p:nvSpPr>
          <p:cNvPr id="24" name="Plus 23"/>
          <p:cNvSpPr/>
          <p:nvPr/>
        </p:nvSpPr>
        <p:spPr>
          <a:xfrm>
            <a:off x="4892261" y="2788962"/>
            <a:ext cx="608990" cy="608990"/>
          </a:xfrm>
          <a:prstGeom prst="mathPlus">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5" name="server"/>
          <p:cNvSpPr>
            <a:spLocks noEditPoints="1" noChangeArrowheads="1"/>
          </p:cNvSpPr>
          <p:nvPr/>
        </p:nvSpPr>
        <p:spPr bwMode="auto">
          <a:xfrm>
            <a:off x="1762691" y="3265185"/>
            <a:ext cx="1381430" cy="1381430"/>
          </a:xfrm>
          <a:custGeom>
            <a:avLst/>
            <a:gdLst>
              <a:gd name="T0" fmla="*/ 0 w 21600"/>
              <a:gd name="T1" fmla="*/ 0 h 21600"/>
              <a:gd name="T2" fmla="*/ 10800 w 21600"/>
              <a:gd name="T3" fmla="*/ 0 h 21600"/>
              <a:gd name="T4" fmla="*/ 21600 w 21600"/>
              <a:gd name="T5" fmla="*/ 0 h 21600"/>
              <a:gd name="T6" fmla="*/ 21600 w 21600"/>
              <a:gd name="T7" fmla="*/ 10800 h 21600"/>
              <a:gd name="T8" fmla="*/ 21600 w 21600"/>
              <a:gd name="T9" fmla="*/ 21600 h 21600"/>
              <a:gd name="T10" fmla="*/ 10800 w 21600"/>
              <a:gd name="T11" fmla="*/ 21600 h 21600"/>
              <a:gd name="T12" fmla="*/ 0 w 21600"/>
              <a:gd name="T13" fmla="*/ 21600 h 21600"/>
              <a:gd name="T14" fmla="*/ 0 w 21600"/>
              <a:gd name="T15" fmla="*/ 10800 h 21600"/>
              <a:gd name="T16" fmla="*/ 761 w 21600"/>
              <a:gd name="T17" fmla="*/ 22454 h 21600"/>
              <a:gd name="T18" fmla="*/ 21069 w 21600"/>
              <a:gd name="T19" fmla="*/ 28282 h 21600"/>
            </a:gdLst>
            <a:ahLst/>
            <a:cxnLst>
              <a:cxn ang="0">
                <a:pos x="T0" y="T1"/>
              </a:cxn>
              <a:cxn ang="0">
                <a:pos x="T2" y="T3"/>
              </a:cxn>
              <a:cxn ang="0">
                <a:pos x="T4" y="T5"/>
              </a:cxn>
              <a:cxn ang="0">
                <a:pos x="T6" y="T7"/>
              </a:cxn>
              <a:cxn ang="0">
                <a:pos x="T8" y="T9"/>
              </a:cxn>
              <a:cxn ang="0">
                <a:pos x="T10" y="T11"/>
              </a:cxn>
              <a:cxn ang="0">
                <a:pos x="T12" y="T13"/>
              </a:cxn>
              <a:cxn ang="0">
                <a:pos x="T14" y="T15"/>
              </a:cxn>
            </a:cxnLst>
            <a:rect l="T16" t="T17" r="T18" b="T19"/>
            <a:pathLst>
              <a:path w="21600" h="21600" extrusionOk="0">
                <a:moveTo>
                  <a:pt x="0" y="0"/>
                </a:moveTo>
                <a:lnTo>
                  <a:pt x="21600" y="0"/>
                </a:lnTo>
                <a:lnTo>
                  <a:pt x="21600" y="21600"/>
                </a:lnTo>
                <a:lnTo>
                  <a:pt x="0" y="21600"/>
                </a:lnTo>
                <a:lnTo>
                  <a:pt x="0" y="0"/>
                </a:lnTo>
                <a:close/>
              </a:path>
              <a:path w="21600" h="21600" extrusionOk="0">
                <a:moveTo>
                  <a:pt x="1662" y="1709"/>
                </a:moveTo>
                <a:lnTo>
                  <a:pt x="9046" y="1709"/>
                </a:lnTo>
                <a:lnTo>
                  <a:pt x="9046" y="2331"/>
                </a:lnTo>
                <a:lnTo>
                  <a:pt x="1662" y="2331"/>
                </a:lnTo>
                <a:lnTo>
                  <a:pt x="1662" y="1709"/>
                </a:lnTo>
                <a:moveTo>
                  <a:pt x="0" y="4351"/>
                </a:moveTo>
                <a:lnTo>
                  <a:pt x="10892" y="4351"/>
                </a:lnTo>
                <a:lnTo>
                  <a:pt x="10892" y="14141"/>
                </a:lnTo>
                <a:lnTo>
                  <a:pt x="21600" y="14141"/>
                </a:lnTo>
                <a:moveTo>
                  <a:pt x="11631" y="1243"/>
                </a:moveTo>
                <a:lnTo>
                  <a:pt x="20492" y="1243"/>
                </a:lnTo>
                <a:lnTo>
                  <a:pt x="20492" y="1554"/>
                </a:lnTo>
                <a:lnTo>
                  <a:pt x="11631" y="1554"/>
                </a:lnTo>
                <a:lnTo>
                  <a:pt x="11631" y="1243"/>
                </a:lnTo>
                <a:moveTo>
                  <a:pt x="11631" y="3263"/>
                </a:moveTo>
                <a:lnTo>
                  <a:pt x="20492" y="3263"/>
                </a:lnTo>
                <a:lnTo>
                  <a:pt x="20492" y="3574"/>
                </a:lnTo>
                <a:lnTo>
                  <a:pt x="11631" y="3574"/>
                </a:lnTo>
                <a:lnTo>
                  <a:pt x="11631" y="3263"/>
                </a:lnTo>
                <a:moveTo>
                  <a:pt x="11631" y="6060"/>
                </a:moveTo>
                <a:lnTo>
                  <a:pt x="20492" y="6060"/>
                </a:lnTo>
                <a:lnTo>
                  <a:pt x="20492" y="6371"/>
                </a:lnTo>
                <a:lnTo>
                  <a:pt x="11631" y="6371"/>
                </a:lnTo>
                <a:lnTo>
                  <a:pt x="11631" y="6060"/>
                </a:lnTo>
                <a:moveTo>
                  <a:pt x="11631" y="8081"/>
                </a:moveTo>
                <a:lnTo>
                  <a:pt x="20308" y="8081"/>
                </a:lnTo>
                <a:lnTo>
                  <a:pt x="20308" y="8391"/>
                </a:lnTo>
                <a:lnTo>
                  <a:pt x="11631" y="8391"/>
                </a:lnTo>
                <a:lnTo>
                  <a:pt x="11631" y="8081"/>
                </a:lnTo>
                <a:moveTo>
                  <a:pt x="11631" y="4196"/>
                </a:moveTo>
                <a:lnTo>
                  <a:pt x="12369" y="4196"/>
                </a:lnTo>
                <a:lnTo>
                  <a:pt x="12369" y="4817"/>
                </a:lnTo>
                <a:lnTo>
                  <a:pt x="11631" y="4817"/>
                </a:lnTo>
                <a:lnTo>
                  <a:pt x="11631" y="4196"/>
                </a:lnTo>
                <a:moveTo>
                  <a:pt x="14400" y="4196"/>
                </a:moveTo>
                <a:lnTo>
                  <a:pt x="15138" y="4196"/>
                </a:lnTo>
                <a:lnTo>
                  <a:pt x="15138" y="4817"/>
                </a:lnTo>
                <a:lnTo>
                  <a:pt x="14400" y="4817"/>
                </a:lnTo>
                <a:lnTo>
                  <a:pt x="14400" y="4196"/>
                </a:lnTo>
                <a:moveTo>
                  <a:pt x="16985" y="4196"/>
                </a:moveTo>
                <a:lnTo>
                  <a:pt x="17723" y="4196"/>
                </a:lnTo>
                <a:lnTo>
                  <a:pt x="17723" y="4817"/>
                </a:lnTo>
                <a:lnTo>
                  <a:pt x="16985" y="4817"/>
                </a:lnTo>
                <a:lnTo>
                  <a:pt x="16985" y="4196"/>
                </a:lnTo>
                <a:moveTo>
                  <a:pt x="19754" y="4196"/>
                </a:moveTo>
                <a:lnTo>
                  <a:pt x="20492" y="4196"/>
                </a:lnTo>
                <a:lnTo>
                  <a:pt x="20492" y="4817"/>
                </a:lnTo>
                <a:lnTo>
                  <a:pt x="19754" y="4817"/>
                </a:lnTo>
                <a:lnTo>
                  <a:pt x="19754" y="4196"/>
                </a:lnTo>
                <a:moveTo>
                  <a:pt x="11631" y="9635"/>
                </a:moveTo>
                <a:lnTo>
                  <a:pt x="12369" y="9635"/>
                </a:lnTo>
                <a:lnTo>
                  <a:pt x="12369" y="10256"/>
                </a:lnTo>
                <a:lnTo>
                  <a:pt x="11631" y="10256"/>
                </a:lnTo>
                <a:lnTo>
                  <a:pt x="11631" y="9635"/>
                </a:lnTo>
                <a:moveTo>
                  <a:pt x="14400" y="9635"/>
                </a:moveTo>
                <a:lnTo>
                  <a:pt x="15138" y="9635"/>
                </a:lnTo>
                <a:lnTo>
                  <a:pt x="15138" y="10256"/>
                </a:lnTo>
                <a:lnTo>
                  <a:pt x="14400" y="10256"/>
                </a:lnTo>
                <a:lnTo>
                  <a:pt x="14400" y="9635"/>
                </a:lnTo>
                <a:moveTo>
                  <a:pt x="16985" y="9635"/>
                </a:moveTo>
                <a:lnTo>
                  <a:pt x="17723" y="9635"/>
                </a:lnTo>
                <a:lnTo>
                  <a:pt x="17723" y="10256"/>
                </a:lnTo>
                <a:lnTo>
                  <a:pt x="16985" y="10256"/>
                </a:lnTo>
                <a:lnTo>
                  <a:pt x="16985" y="9635"/>
                </a:lnTo>
                <a:moveTo>
                  <a:pt x="19754" y="9635"/>
                </a:moveTo>
                <a:lnTo>
                  <a:pt x="20492" y="9635"/>
                </a:lnTo>
                <a:lnTo>
                  <a:pt x="20492" y="10256"/>
                </a:lnTo>
                <a:lnTo>
                  <a:pt x="19754" y="10256"/>
                </a:lnTo>
                <a:lnTo>
                  <a:pt x="19754" y="9635"/>
                </a:lnTo>
                <a:moveTo>
                  <a:pt x="10892" y="14141"/>
                </a:moveTo>
                <a:lnTo>
                  <a:pt x="10892" y="15384"/>
                </a:lnTo>
                <a:lnTo>
                  <a:pt x="10892" y="20046"/>
                </a:lnTo>
                <a:lnTo>
                  <a:pt x="10892" y="21600"/>
                </a:lnTo>
                <a:lnTo>
                  <a:pt x="10892" y="14141"/>
                </a:lnTo>
                <a:moveTo>
                  <a:pt x="10892" y="4351"/>
                </a:moveTo>
                <a:lnTo>
                  <a:pt x="10892" y="3574"/>
                </a:lnTo>
                <a:lnTo>
                  <a:pt x="10892" y="932"/>
                </a:lnTo>
                <a:lnTo>
                  <a:pt x="10892" y="0"/>
                </a:lnTo>
                <a:lnTo>
                  <a:pt x="10892" y="4351"/>
                </a:lnTo>
              </a:path>
            </a:pathLst>
          </a:custGeom>
          <a:solidFill>
            <a:srgbClr val="FFFFCC"/>
          </a:solidFill>
          <a:ln w="9525">
            <a:solidFill>
              <a:srgbClr val="000000"/>
            </a:solidFill>
            <a:miter lim="800000"/>
            <a:headEnd/>
            <a:tailEnd/>
          </a:ln>
        </p:spPr>
        <p:txBody>
          <a:bodyPr vert="horz" wrap="square" lIns="91440" tIns="45720" rIns="91440" bIns="45720" numCol="1" anchor="t" anchorCtr="0" compatLnSpc="1">
            <a:prstTxWarp prst="textNoShape">
              <a:avLst/>
            </a:prstTxWarp>
          </a:bodyPr>
          <a:lstStyle/>
          <a:p>
            <a:endParaRPr lang="en-US" dirty="0"/>
          </a:p>
        </p:txBody>
      </p:sp>
      <p:sp>
        <p:nvSpPr>
          <p:cNvPr id="26" name="Plus 25"/>
          <p:cNvSpPr/>
          <p:nvPr/>
        </p:nvSpPr>
        <p:spPr>
          <a:xfrm>
            <a:off x="1028422" y="3701598"/>
            <a:ext cx="608990" cy="608990"/>
          </a:xfrm>
          <a:prstGeom prst="mathPlus">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7" name="server"/>
          <p:cNvSpPr>
            <a:spLocks noEditPoints="1" noChangeArrowheads="1"/>
          </p:cNvSpPr>
          <p:nvPr/>
        </p:nvSpPr>
        <p:spPr bwMode="auto">
          <a:xfrm>
            <a:off x="3996203" y="3266034"/>
            <a:ext cx="1381430" cy="1381430"/>
          </a:xfrm>
          <a:custGeom>
            <a:avLst/>
            <a:gdLst>
              <a:gd name="T0" fmla="*/ 0 w 21600"/>
              <a:gd name="T1" fmla="*/ 0 h 21600"/>
              <a:gd name="T2" fmla="*/ 10800 w 21600"/>
              <a:gd name="T3" fmla="*/ 0 h 21600"/>
              <a:gd name="T4" fmla="*/ 21600 w 21600"/>
              <a:gd name="T5" fmla="*/ 0 h 21600"/>
              <a:gd name="T6" fmla="*/ 21600 w 21600"/>
              <a:gd name="T7" fmla="*/ 10800 h 21600"/>
              <a:gd name="T8" fmla="*/ 21600 w 21600"/>
              <a:gd name="T9" fmla="*/ 21600 h 21600"/>
              <a:gd name="T10" fmla="*/ 10800 w 21600"/>
              <a:gd name="T11" fmla="*/ 21600 h 21600"/>
              <a:gd name="T12" fmla="*/ 0 w 21600"/>
              <a:gd name="T13" fmla="*/ 21600 h 21600"/>
              <a:gd name="T14" fmla="*/ 0 w 21600"/>
              <a:gd name="T15" fmla="*/ 10800 h 21600"/>
              <a:gd name="T16" fmla="*/ 761 w 21600"/>
              <a:gd name="T17" fmla="*/ 22454 h 21600"/>
              <a:gd name="T18" fmla="*/ 21069 w 21600"/>
              <a:gd name="T19" fmla="*/ 28282 h 21600"/>
            </a:gdLst>
            <a:ahLst/>
            <a:cxnLst>
              <a:cxn ang="0">
                <a:pos x="T0" y="T1"/>
              </a:cxn>
              <a:cxn ang="0">
                <a:pos x="T2" y="T3"/>
              </a:cxn>
              <a:cxn ang="0">
                <a:pos x="T4" y="T5"/>
              </a:cxn>
              <a:cxn ang="0">
                <a:pos x="T6" y="T7"/>
              </a:cxn>
              <a:cxn ang="0">
                <a:pos x="T8" y="T9"/>
              </a:cxn>
              <a:cxn ang="0">
                <a:pos x="T10" y="T11"/>
              </a:cxn>
              <a:cxn ang="0">
                <a:pos x="T12" y="T13"/>
              </a:cxn>
              <a:cxn ang="0">
                <a:pos x="T14" y="T15"/>
              </a:cxn>
            </a:cxnLst>
            <a:rect l="T16" t="T17" r="T18" b="T19"/>
            <a:pathLst>
              <a:path w="21600" h="21600" extrusionOk="0">
                <a:moveTo>
                  <a:pt x="0" y="0"/>
                </a:moveTo>
                <a:lnTo>
                  <a:pt x="21600" y="0"/>
                </a:lnTo>
                <a:lnTo>
                  <a:pt x="21600" y="21600"/>
                </a:lnTo>
                <a:lnTo>
                  <a:pt x="0" y="21600"/>
                </a:lnTo>
                <a:lnTo>
                  <a:pt x="0" y="0"/>
                </a:lnTo>
                <a:close/>
              </a:path>
              <a:path w="21600" h="21600" extrusionOk="0">
                <a:moveTo>
                  <a:pt x="1662" y="1709"/>
                </a:moveTo>
                <a:lnTo>
                  <a:pt x="9046" y="1709"/>
                </a:lnTo>
                <a:lnTo>
                  <a:pt x="9046" y="2331"/>
                </a:lnTo>
                <a:lnTo>
                  <a:pt x="1662" y="2331"/>
                </a:lnTo>
                <a:lnTo>
                  <a:pt x="1662" y="1709"/>
                </a:lnTo>
                <a:moveTo>
                  <a:pt x="0" y="4351"/>
                </a:moveTo>
                <a:lnTo>
                  <a:pt x="10892" y="4351"/>
                </a:lnTo>
                <a:lnTo>
                  <a:pt x="10892" y="14141"/>
                </a:lnTo>
                <a:lnTo>
                  <a:pt x="21600" y="14141"/>
                </a:lnTo>
                <a:moveTo>
                  <a:pt x="11631" y="1243"/>
                </a:moveTo>
                <a:lnTo>
                  <a:pt x="20492" y="1243"/>
                </a:lnTo>
                <a:lnTo>
                  <a:pt x="20492" y="1554"/>
                </a:lnTo>
                <a:lnTo>
                  <a:pt x="11631" y="1554"/>
                </a:lnTo>
                <a:lnTo>
                  <a:pt x="11631" y="1243"/>
                </a:lnTo>
                <a:moveTo>
                  <a:pt x="11631" y="3263"/>
                </a:moveTo>
                <a:lnTo>
                  <a:pt x="20492" y="3263"/>
                </a:lnTo>
                <a:lnTo>
                  <a:pt x="20492" y="3574"/>
                </a:lnTo>
                <a:lnTo>
                  <a:pt x="11631" y="3574"/>
                </a:lnTo>
                <a:lnTo>
                  <a:pt x="11631" y="3263"/>
                </a:lnTo>
                <a:moveTo>
                  <a:pt x="11631" y="6060"/>
                </a:moveTo>
                <a:lnTo>
                  <a:pt x="20492" y="6060"/>
                </a:lnTo>
                <a:lnTo>
                  <a:pt x="20492" y="6371"/>
                </a:lnTo>
                <a:lnTo>
                  <a:pt x="11631" y="6371"/>
                </a:lnTo>
                <a:lnTo>
                  <a:pt x="11631" y="6060"/>
                </a:lnTo>
                <a:moveTo>
                  <a:pt x="11631" y="8081"/>
                </a:moveTo>
                <a:lnTo>
                  <a:pt x="20308" y="8081"/>
                </a:lnTo>
                <a:lnTo>
                  <a:pt x="20308" y="8391"/>
                </a:lnTo>
                <a:lnTo>
                  <a:pt x="11631" y="8391"/>
                </a:lnTo>
                <a:lnTo>
                  <a:pt x="11631" y="8081"/>
                </a:lnTo>
                <a:moveTo>
                  <a:pt x="11631" y="4196"/>
                </a:moveTo>
                <a:lnTo>
                  <a:pt x="12369" y="4196"/>
                </a:lnTo>
                <a:lnTo>
                  <a:pt x="12369" y="4817"/>
                </a:lnTo>
                <a:lnTo>
                  <a:pt x="11631" y="4817"/>
                </a:lnTo>
                <a:lnTo>
                  <a:pt x="11631" y="4196"/>
                </a:lnTo>
                <a:moveTo>
                  <a:pt x="14400" y="4196"/>
                </a:moveTo>
                <a:lnTo>
                  <a:pt x="15138" y="4196"/>
                </a:lnTo>
                <a:lnTo>
                  <a:pt x="15138" y="4817"/>
                </a:lnTo>
                <a:lnTo>
                  <a:pt x="14400" y="4817"/>
                </a:lnTo>
                <a:lnTo>
                  <a:pt x="14400" y="4196"/>
                </a:lnTo>
                <a:moveTo>
                  <a:pt x="16985" y="4196"/>
                </a:moveTo>
                <a:lnTo>
                  <a:pt x="17723" y="4196"/>
                </a:lnTo>
                <a:lnTo>
                  <a:pt x="17723" y="4817"/>
                </a:lnTo>
                <a:lnTo>
                  <a:pt x="16985" y="4817"/>
                </a:lnTo>
                <a:lnTo>
                  <a:pt x="16985" y="4196"/>
                </a:lnTo>
                <a:moveTo>
                  <a:pt x="19754" y="4196"/>
                </a:moveTo>
                <a:lnTo>
                  <a:pt x="20492" y="4196"/>
                </a:lnTo>
                <a:lnTo>
                  <a:pt x="20492" y="4817"/>
                </a:lnTo>
                <a:lnTo>
                  <a:pt x="19754" y="4817"/>
                </a:lnTo>
                <a:lnTo>
                  <a:pt x="19754" y="4196"/>
                </a:lnTo>
                <a:moveTo>
                  <a:pt x="11631" y="9635"/>
                </a:moveTo>
                <a:lnTo>
                  <a:pt x="12369" y="9635"/>
                </a:lnTo>
                <a:lnTo>
                  <a:pt x="12369" y="10256"/>
                </a:lnTo>
                <a:lnTo>
                  <a:pt x="11631" y="10256"/>
                </a:lnTo>
                <a:lnTo>
                  <a:pt x="11631" y="9635"/>
                </a:lnTo>
                <a:moveTo>
                  <a:pt x="14400" y="9635"/>
                </a:moveTo>
                <a:lnTo>
                  <a:pt x="15138" y="9635"/>
                </a:lnTo>
                <a:lnTo>
                  <a:pt x="15138" y="10256"/>
                </a:lnTo>
                <a:lnTo>
                  <a:pt x="14400" y="10256"/>
                </a:lnTo>
                <a:lnTo>
                  <a:pt x="14400" y="9635"/>
                </a:lnTo>
                <a:moveTo>
                  <a:pt x="16985" y="9635"/>
                </a:moveTo>
                <a:lnTo>
                  <a:pt x="17723" y="9635"/>
                </a:lnTo>
                <a:lnTo>
                  <a:pt x="17723" y="10256"/>
                </a:lnTo>
                <a:lnTo>
                  <a:pt x="16985" y="10256"/>
                </a:lnTo>
                <a:lnTo>
                  <a:pt x="16985" y="9635"/>
                </a:lnTo>
                <a:moveTo>
                  <a:pt x="19754" y="9635"/>
                </a:moveTo>
                <a:lnTo>
                  <a:pt x="20492" y="9635"/>
                </a:lnTo>
                <a:lnTo>
                  <a:pt x="20492" y="10256"/>
                </a:lnTo>
                <a:lnTo>
                  <a:pt x="19754" y="10256"/>
                </a:lnTo>
                <a:lnTo>
                  <a:pt x="19754" y="9635"/>
                </a:lnTo>
                <a:moveTo>
                  <a:pt x="10892" y="14141"/>
                </a:moveTo>
                <a:lnTo>
                  <a:pt x="10892" y="15384"/>
                </a:lnTo>
                <a:lnTo>
                  <a:pt x="10892" y="20046"/>
                </a:lnTo>
                <a:lnTo>
                  <a:pt x="10892" y="21600"/>
                </a:lnTo>
                <a:lnTo>
                  <a:pt x="10892" y="14141"/>
                </a:lnTo>
                <a:moveTo>
                  <a:pt x="10892" y="4351"/>
                </a:moveTo>
                <a:lnTo>
                  <a:pt x="10892" y="3574"/>
                </a:lnTo>
                <a:lnTo>
                  <a:pt x="10892" y="932"/>
                </a:lnTo>
                <a:lnTo>
                  <a:pt x="10892" y="0"/>
                </a:lnTo>
                <a:lnTo>
                  <a:pt x="10892" y="4351"/>
                </a:lnTo>
              </a:path>
            </a:pathLst>
          </a:custGeom>
          <a:solidFill>
            <a:srgbClr val="FFFFCC"/>
          </a:solidFill>
          <a:ln w="9525">
            <a:solidFill>
              <a:srgbClr val="000000"/>
            </a:solidFill>
            <a:miter lim="800000"/>
            <a:headEnd/>
            <a:tailEnd/>
          </a:ln>
        </p:spPr>
        <p:txBody>
          <a:bodyPr vert="horz" wrap="square" lIns="91440" tIns="45720" rIns="91440" bIns="45720" numCol="1" anchor="t" anchorCtr="0" compatLnSpc="1">
            <a:prstTxWarp prst="textNoShape">
              <a:avLst/>
            </a:prstTxWarp>
          </a:bodyPr>
          <a:lstStyle/>
          <a:p>
            <a:endParaRPr lang="en-US" dirty="0"/>
          </a:p>
        </p:txBody>
      </p:sp>
      <p:sp>
        <p:nvSpPr>
          <p:cNvPr id="28" name="Plus 27"/>
          <p:cNvSpPr/>
          <p:nvPr/>
        </p:nvSpPr>
        <p:spPr>
          <a:xfrm>
            <a:off x="3261934" y="3702447"/>
            <a:ext cx="608990" cy="608990"/>
          </a:xfrm>
          <a:prstGeom prst="mathPlus">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9" name="server"/>
          <p:cNvSpPr>
            <a:spLocks noEditPoints="1" noChangeArrowheads="1"/>
          </p:cNvSpPr>
          <p:nvPr/>
        </p:nvSpPr>
        <p:spPr bwMode="auto">
          <a:xfrm>
            <a:off x="6235520" y="3266034"/>
            <a:ext cx="1381430" cy="1381430"/>
          </a:xfrm>
          <a:custGeom>
            <a:avLst/>
            <a:gdLst>
              <a:gd name="T0" fmla="*/ 0 w 21600"/>
              <a:gd name="T1" fmla="*/ 0 h 21600"/>
              <a:gd name="T2" fmla="*/ 10800 w 21600"/>
              <a:gd name="T3" fmla="*/ 0 h 21600"/>
              <a:gd name="T4" fmla="*/ 21600 w 21600"/>
              <a:gd name="T5" fmla="*/ 0 h 21600"/>
              <a:gd name="T6" fmla="*/ 21600 w 21600"/>
              <a:gd name="T7" fmla="*/ 10800 h 21600"/>
              <a:gd name="T8" fmla="*/ 21600 w 21600"/>
              <a:gd name="T9" fmla="*/ 21600 h 21600"/>
              <a:gd name="T10" fmla="*/ 10800 w 21600"/>
              <a:gd name="T11" fmla="*/ 21600 h 21600"/>
              <a:gd name="T12" fmla="*/ 0 w 21600"/>
              <a:gd name="T13" fmla="*/ 21600 h 21600"/>
              <a:gd name="T14" fmla="*/ 0 w 21600"/>
              <a:gd name="T15" fmla="*/ 10800 h 21600"/>
              <a:gd name="T16" fmla="*/ 761 w 21600"/>
              <a:gd name="T17" fmla="*/ 22454 h 21600"/>
              <a:gd name="T18" fmla="*/ 21069 w 21600"/>
              <a:gd name="T19" fmla="*/ 28282 h 21600"/>
            </a:gdLst>
            <a:ahLst/>
            <a:cxnLst>
              <a:cxn ang="0">
                <a:pos x="T0" y="T1"/>
              </a:cxn>
              <a:cxn ang="0">
                <a:pos x="T2" y="T3"/>
              </a:cxn>
              <a:cxn ang="0">
                <a:pos x="T4" y="T5"/>
              </a:cxn>
              <a:cxn ang="0">
                <a:pos x="T6" y="T7"/>
              </a:cxn>
              <a:cxn ang="0">
                <a:pos x="T8" y="T9"/>
              </a:cxn>
              <a:cxn ang="0">
                <a:pos x="T10" y="T11"/>
              </a:cxn>
              <a:cxn ang="0">
                <a:pos x="T12" y="T13"/>
              </a:cxn>
              <a:cxn ang="0">
                <a:pos x="T14" y="T15"/>
              </a:cxn>
            </a:cxnLst>
            <a:rect l="T16" t="T17" r="T18" b="T19"/>
            <a:pathLst>
              <a:path w="21600" h="21600" extrusionOk="0">
                <a:moveTo>
                  <a:pt x="0" y="0"/>
                </a:moveTo>
                <a:lnTo>
                  <a:pt x="21600" y="0"/>
                </a:lnTo>
                <a:lnTo>
                  <a:pt x="21600" y="21600"/>
                </a:lnTo>
                <a:lnTo>
                  <a:pt x="0" y="21600"/>
                </a:lnTo>
                <a:lnTo>
                  <a:pt x="0" y="0"/>
                </a:lnTo>
                <a:close/>
              </a:path>
              <a:path w="21600" h="21600" extrusionOk="0">
                <a:moveTo>
                  <a:pt x="1662" y="1709"/>
                </a:moveTo>
                <a:lnTo>
                  <a:pt x="9046" y="1709"/>
                </a:lnTo>
                <a:lnTo>
                  <a:pt x="9046" y="2331"/>
                </a:lnTo>
                <a:lnTo>
                  <a:pt x="1662" y="2331"/>
                </a:lnTo>
                <a:lnTo>
                  <a:pt x="1662" y="1709"/>
                </a:lnTo>
                <a:moveTo>
                  <a:pt x="0" y="4351"/>
                </a:moveTo>
                <a:lnTo>
                  <a:pt x="10892" y="4351"/>
                </a:lnTo>
                <a:lnTo>
                  <a:pt x="10892" y="14141"/>
                </a:lnTo>
                <a:lnTo>
                  <a:pt x="21600" y="14141"/>
                </a:lnTo>
                <a:moveTo>
                  <a:pt x="11631" y="1243"/>
                </a:moveTo>
                <a:lnTo>
                  <a:pt x="20492" y="1243"/>
                </a:lnTo>
                <a:lnTo>
                  <a:pt x="20492" y="1554"/>
                </a:lnTo>
                <a:lnTo>
                  <a:pt x="11631" y="1554"/>
                </a:lnTo>
                <a:lnTo>
                  <a:pt x="11631" y="1243"/>
                </a:lnTo>
                <a:moveTo>
                  <a:pt x="11631" y="3263"/>
                </a:moveTo>
                <a:lnTo>
                  <a:pt x="20492" y="3263"/>
                </a:lnTo>
                <a:lnTo>
                  <a:pt x="20492" y="3574"/>
                </a:lnTo>
                <a:lnTo>
                  <a:pt x="11631" y="3574"/>
                </a:lnTo>
                <a:lnTo>
                  <a:pt x="11631" y="3263"/>
                </a:lnTo>
                <a:moveTo>
                  <a:pt x="11631" y="6060"/>
                </a:moveTo>
                <a:lnTo>
                  <a:pt x="20492" y="6060"/>
                </a:lnTo>
                <a:lnTo>
                  <a:pt x="20492" y="6371"/>
                </a:lnTo>
                <a:lnTo>
                  <a:pt x="11631" y="6371"/>
                </a:lnTo>
                <a:lnTo>
                  <a:pt x="11631" y="6060"/>
                </a:lnTo>
                <a:moveTo>
                  <a:pt x="11631" y="8081"/>
                </a:moveTo>
                <a:lnTo>
                  <a:pt x="20308" y="8081"/>
                </a:lnTo>
                <a:lnTo>
                  <a:pt x="20308" y="8391"/>
                </a:lnTo>
                <a:lnTo>
                  <a:pt x="11631" y="8391"/>
                </a:lnTo>
                <a:lnTo>
                  <a:pt x="11631" y="8081"/>
                </a:lnTo>
                <a:moveTo>
                  <a:pt x="11631" y="4196"/>
                </a:moveTo>
                <a:lnTo>
                  <a:pt x="12369" y="4196"/>
                </a:lnTo>
                <a:lnTo>
                  <a:pt x="12369" y="4817"/>
                </a:lnTo>
                <a:lnTo>
                  <a:pt x="11631" y="4817"/>
                </a:lnTo>
                <a:lnTo>
                  <a:pt x="11631" y="4196"/>
                </a:lnTo>
                <a:moveTo>
                  <a:pt x="14400" y="4196"/>
                </a:moveTo>
                <a:lnTo>
                  <a:pt x="15138" y="4196"/>
                </a:lnTo>
                <a:lnTo>
                  <a:pt x="15138" y="4817"/>
                </a:lnTo>
                <a:lnTo>
                  <a:pt x="14400" y="4817"/>
                </a:lnTo>
                <a:lnTo>
                  <a:pt x="14400" y="4196"/>
                </a:lnTo>
                <a:moveTo>
                  <a:pt x="16985" y="4196"/>
                </a:moveTo>
                <a:lnTo>
                  <a:pt x="17723" y="4196"/>
                </a:lnTo>
                <a:lnTo>
                  <a:pt x="17723" y="4817"/>
                </a:lnTo>
                <a:lnTo>
                  <a:pt x="16985" y="4817"/>
                </a:lnTo>
                <a:lnTo>
                  <a:pt x="16985" y="4196"/>
                </a:lnTo>
                <a:moveTo>
                  <a:pt x="19754" y="4196"/>
                </a:moveTo>
                <a:lnTo>
                  <a:pt x="20492" y="4196"/>
                </a:lnTo>
                <a:lnTo>
                  <a:pt x="20492" y="4817"/>
                </a:lnTo>
                <a:lnTo>
                  <a:pt x="19754" y="4817"/>
                </a:lnTo>
                <a:lnTo>
                  <a:pt x="19754" y="4196"/>
                </a:lnTo>
                <a:moveTo>
                  <a:pt x="11631" y="9635"/>
                </a:moveTo>
                <a:lnTo>
                  <a:pt x="12369" y="9635"/>
                </a:lnTo>
                <a:lnTo>
                  <a:pt x="12369" y="10256"/>
                </a:lnTo>
                <a:lnTo>
                  <a:pt x="11631" y="10256"/>
                </a:lnTo>
                <a:lnTo>
                  <a:pt x="11631" y="9635"/>
                </a:lnTo>
                <a:moveTo>
                  <a:pt x="14400" y="9635"/>
                </a:moveTo>
                <a:lnTo>
                  <a:pt x="15138" y="9635"/>
                </a:lnTo>
                <a:lnTo>
                  <a:pt x="15138" y="10256"/>
                </a:lnTo>
                <a:lnTo>
                  <a:pt x="14400" y="10256"/>
                </a:lnTo>
                <a:lnTo>
                  <a:pt x="14400" y="9635"/>
                </a:lnTo>
                <a:moveTo>
                  <a:pt x="16985" y="9635"/>
                </a:moveTo>
                <a:lnTo>
                  <a:pt x="17723" y="9635"/>
                </a:lnTo>
                <a:lnTo>
                  <a:pt x="17723" y="10256"/>
                </a:lnTo>
                <a:lnTo>
                  <a:pt x="16985" y="10256"/>
                </a:lnTo>
                <a:lnTo>
                  <a:pt x="16985" y="9635"/>
                </a:lnTo>
                <a:moveTo>
                  <a:pt x="19754" y="9635"/>
                </a:moveTo>
                <a:lnTo>
                  <a:pt x="20492" y="9635"/>
                </a:lnTo>
                <a:lnTo>
                  <a:pt x="20492" y="10256"/>
                </a:lnTo>
                <a:lnTo>
                  <a:pt x="19754" y="10256"/>
                </a:lnTo>
                <a:lnTo>
                  <a:pt x="19754" y="9635"/>
                </a:lnTo>
                <a:moveTo>
                  <a:pt x="10892" y="14141"/>
                </a:moveTo>
                <a:lnTo>
                  <a:pt x="10892" y="15384"/>
                </a:lnTo>
                <a:lnTo>
                  <a:pt x="10892" y="20046"/>
                </a:lnTo>
                <a:lnTo>
                  <a:pt x="10892" y="21600"/>
                </a:lnTo>
                <a:lnTo>
                  <a:pt x="10892" y="14141"/>
                </a:lnTo>
                <a:moveTo>
                  <a:pt x="10892" y="4351"/>
                </a:moveTo>
                <a:lnTo>
                  <a:pt x="10892" y="3574"/>
                </a:lnTo>
                <a:lnTo>
                  <a:pt x="10892" y="932"/>
                </a:lnTo>
                <a:lnTo>
                  <a:pt x="10892" y="0"/>
                </a:lnTo>
                <a:lnTo>
                  <a:pt x="10892" y="4351"/>
                </a:lnTo>
              </a:path>
            </a:pathLst>
          </a:custGeom>
          <a:solidFill>
            <a:srgbClr val="FFFFCC"/>
          </a:solidFill>
          <a:ln w="9525">
            <a:solidFill>
              <a:srgbClr val="000000"/>
            </a:solidFill>
            <a:miter lim="800000"/>
            <a:headEnd/>
            <a:tailEnd/>
          </a:ln>
        </p:spPr>
        <p:txBody>
          <a:bodyPr vert="horz" wrap="square" lIns="91440" tIns="45720" rIns="91440" bIns="45720" numCol="1" anchor="t" anchorCtr="0" compatLnSpc="1">
            <a:prstTxWarp prst="textNoShape">
              <a:avLst/>
            </a:prstTxWarp>
          </a:bodyPr>
          <a:lstStyle/>
          <a:p>
            <a:endParaRPr lang="en-US" dirty="0"/>
          </a:p>
        </p:txBody>
      </p:sp>
      <p:sp>
        <p:nvSpPr>
          <p:cNvPr id="30" name="Plus 29"/>
          <p:cNvSpPr/>
          <p:nvPr/>
        </p:nvSpPr>
        <p:spPr>
          <a:xfrm>
            <a:off x="5501251" y="3702447"/>
            <a:ext cx="608990" cy="608990"/>
          </a:xfrm>
          <a:prstGeom prst="mathPlus">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1" name="server"/>
          <p:cNvSpPr>
            <a:spLocks noEditPoints="1" noChangeArrowheads="1"/>
          </p:cNvSpPr>
          <p:nvPr/>
        </p:nvSpPr>
        <p:spPr bwMode="auto">
          <a:xfrm>
            <a:off x="2371681" y="4178186"/>
            <a:ext cx="1381430" cy="1381430"/>
          </a:xfrm>
          <a:custGeom>
            <a:avLst/>
            <a:gdLst>
              <a:gd name="T0" fmla="*/ 0 w 21600"/>
              <a:gd name="T1" fmla="*/ 0 h 21600"/>
              <a:gd name="T2" fmla="*/ 10800 w 21600"/>
              <a:gd name="T3" fmla="*/ 0 h 21600"/>
              <a:gd name="T4" fmla="*/ 21600 w 21600"/>
              <a:gd name="T5" fmla="*/ 0 h 21600"/>
              <a:gd name="T6" fmla="*/ 21600 w 21600"/>
              <a:gd name="T7" fmla="*/ 10800 h 21600"/>
              <a:gd name="T8" fmla="*/ 21600 w 21600"/>
              <a:gd name="T9" fmla="*/ 21600 h 21600"/>
              <a:gd name="T10" fmla="*/ 10800 w 21600"/>
              <a:gd name="T11" fmla="*/ 21600 h 21600"/>
              <a:gd name="T12" fmla="*/ 0 w 21600"/>
              <a:gd name="T13" fmla="*/ 21600 h 21600"/>
              <a:gd name="T14" fmla="*/ 0 w 21600"/>
              <a:gd name="T15" fmla="*/ 10800 h 21600"/>
              <a:gd name="T16" fmla="*/ 761 w 21600"/>
              <a:gd name="T17" fmla="*/ 22454 h 21600"/>
              <a:gd name="T18" fmla="*/ 21069 w 21600"/>
              <a:gd name="T19" fmla="*/ 28282 h 21600"/>
            </a:gdLst>
            <a:ahLst/>
            <a:cxnLst>
              <a:cxn ang="0">
                <a:pos x="T0" y="T1"/>
              </a:cxn>
              <a:cxn ang="0">
                <a:pos x="T2" y="T3"/>
              </a:cxn>
              <a:cxn ang="0">
                <a:pos x="T4" y="T5"/>
              </a:cxn>
              <a:cxn ang="0">
                <a:pos x="T6" y="T7"/>
              </a:cxn>
              <a:cxn ang="0">
                <a:pos x="T8" y="T9"/>
              </a:cxn>
              <a:cxn ang="0">
                <a:pos x="T10" y="T11"/>
              </a:cxn>
              <a:cxn ang="0">
                <a:pos x="T12" y="T13"/>
              </a:cxn>
              <a:cxn ang="0">
                <a:pos x="T14" y="T15"/>
              </a:cxn>
            </a:cxnLst>
            <a:rect l="T16" t="T17" r="T18" b="T19"/>
            <a:pathLst>
              <a:path w="21600" h="21600" extrusionOk="0">
                <a:moveTo>
                  <a:pt x="0" y="0"/>
                </a:moveTo>
                <a:lnTo>
                  <a:pt x="21600" y="0"/>
                </a:lnTo>
                <a:lnTo>
                  <a:pt x="21600" y="21600"/>
                </a:lnTo>
                <a:lnTo>
                  <a:pt x="0" y="21600"/>
                </a:lnTo>
                <a:lnTo>
                  <a:pt x="0" y="0"/>
                </a:lnTo>
                <a:close/>
              </a:path>
              <a:path w="21600" h="21600" extrusionOk="0">
                <a:moveTo>
                  <a:pt x="1662" y="1709"/>
                </a:moveTo>
                <a:lnTo>
                  <a:pt x="9046" y="1709"/>
                </a:lnTo>
                <a:lnTo>
                  <a:pt x="9046" y="2331"/>
                </a:lnTo>
                <a:lnTo>
                  <a:pt x="1662" y="2331"/>
                </a:lnTo>
                <a:lnTo>
                  <a:pt x="1662" y="1709"/>
                </a:lnTo>
                <a:moveTo>
                  <a:pt x="0" y="4351"/>
                </a:moveTo>
                <a:lnTo>
                  <a:pt x="10892" y="4351"/>
                </a:lnTo>
                <a:lnTo>
                  <a:pt x="10892" y="14141"/>
                </a:lnTo>
                <a:lnTo>
                  <a:pt x="21600" y="14141"/>
                </a:lnTo>
                <a:moveTo>
                  <a:pt x="11631" y="1243"/>
                </a:moveTo>
                <a:lnTo>
                  <a:pt x="20492" y="1243"/>
                </a:lnTo>
                <a:lnTo>
                  <a:pt x="20492" y="1554"/>
                </a:lnTo>
                <a:lnTo>
                  <a:pt x="11631" y="1554"/>
                </a:lnTo>
                <a:lnTo>
                  <a:pt x="11631" y="1243"/>
                </a:lnTo>
                <a:moveTo>
                  <a:pt x="11631" y="3263"/>
                </a:moveTo>
                <a:lnTo>
                  <a:pt x="20492" y="3263"/>
                </a:lnTo>
                <a:lnTo>
                  <a:pt x="20492" y="3574"/>
                </a:lnTo>
                <a:lnTo>
                  <a:pt x="11631" y="3574"/>
                </a:lnTo>
                <a:lnTo>
                  <a:pt x="11631" y="3263"/>
                </a:lnTo>
                <a:moveTo>
                  <a:pt x="11631" y="6060"/>
                </a:moveTo>
                <a:lnTo>
                  <a:pt x="20492" y="6060"/>
                </a:lnTo>
                <a:lnTo>
                  <a:pt x="20492" y="6371"/>
                </a:lnTo>
                <a:lnTo>
                  <a:pt x="11631" y="6371"/>
                </a:lnTo>
                <a:lnTo>
                  <a:pt x="11631" y="6060"/>
                </a:lnTo>
                <a:moveTo>
                  <a:pt x="11631" y="8081"/>
                </a:moveTo>
                <a:lnTo>
                  <a:pt x="20308" y="8081"/>
                </a:lnTo>
                <a:lnTo>
                  <a:pt x="20308" y="8391"/>
                </a:lnTo>
                <a:lnTo>
                  <a:pt x="11631" y="8391"/>
                </a:lnTo>
                <a:lnTo>
                  <a:pt x="11631" y="8081"/>
                </a:lnTo>
                <a:moveTo>
                  <a:pt x="11631" y="4196"/>
                </a:moveTo>
                <a:lnTo>
                  <a:pt x="12369" y="4196"/>
                </a:lnTo>
                <a:lnTo>
                  <a:pt x="12369" y="4817"/>
                </a:lnTo>
                <a:lnTo>
                  <a:pt x="11631" y="4817"/>
                </a:lnTo>
                <a:lnTo>
                  <a:pt x="11631" y="4196"/>
                </a:lnTo>
                <a:moveTo>
                  <a:pt x="14400" y="4196"/>
                </a:moveTo>
                <a:lnTo>
                  <a:pt x="15138" y="4196"/>
                </a:lnTo>
                <a:lnTo>
                  <a:pt x="15138" y="4817"/>
                </a:lnTo>
                <a:lnTo>
                  <a:pt x="14400" y="4817"/>
                </a:lnTo>
                <a:lnTo>
                  <a:pt x="14400" y="4196"/>
                </a:lnTo>
                <a:moveTo>
                  <a:pt x="16985" y="4196"/>
                </a:moveTo>
                <a:lnTo>
                  <a:pt x="17723" y="4196"/>
                </a:lnTo>
                <a:lnTo>
                  <a:pt x="17723" y="4817"/>
                </a:lnTo>
                <a:lnTo>
                  <a:pt x="16985" y="4817"/>
                </a:lnTo>
                <a:lnTo>
                  <a:pt x="16985" y="4196"/>
                </a:lnTo>
                <a:moveTo>
                  <a:pt x="19754" y="4196"/>
                </a:moveTo>
                <a:lnTo>
                  <a:pt x="20492" y="4196"/>
                </a:lnTo>
                <a:lnTo>
                  <a:pt x="20492" y="4817"/>
                </a:lnTo>
                <a:lnTo>
                  <a:pt x="19754" y="4817"/>
                </a:lnTo>
                <a:lnTo>
                  <a:pt x="19754" y="4196"/>
                </a:lnTo>
                <a:moveTo>
                  <a:pt x="11631" y="9635"/>
                </a:moveTo>
                <a:lnTo>
                  <a:pt x="12369" y="9635"/>
                </a:lnTo>
                <a:lnTo>
                  <a:pt x="12369" y="10256"/>
                </a:lnTo>
                <a:lnTo>
                  <a:pt x="11631" y="10256"/>
                </a:lnTo>
                <a:lnTo>
                  <a:pt x="11631" y="9635"/>
                </a:lnTo>
                <a:moveTo>
                  <a:pt x="14400" y="9635"/>
                </a:moveTo>
                <a:lnTo>
                  <a:pt x="15138" y="9635"/>
                </a:lnTo>
                <a:lnTo>
                  <a:pt x="15138" y="10256"/>
                </a:lnTo>
                <a:lnTo>
                  <a:pt x="14400" y="10256"/>
                </a:lnTo>
                <a:lnTo>
                  <a:pt x="14400" y="9635"/>
                </a:lnTo>
                <a:moveTo>
                  <a:pt x="16985" y="9635"/>
                </a:moveTo>
                <a:lnTo>
                  <a:pt x="17723" y="9635"/>
                </a:lnTo>
                <a:lnTo>
                  <a:pt x="17723" y="10256"/>
                </a:lnTo>
                <a:lnTo>
                  <a:pt x="16985" y="10256"/>
                </a:lnTo>
                <a:lnTo>
                  <a:pt x="16985" y="9635"/>
                </a:lnTo>
                <a:moveTo>
                  <a:pt x="19754" y="9635"/>
                </a:moveTo>
                <a:lnTo>
                  <a:pt x="20492" y="9635"/>
                </a:lnTo>
                <a:lnTo>
                  <a:pt x="20492" y="10256"/>
                </a:lnTo>
                <a:lnTo>
                  <a:pt x="19754" y="10256"/>
                </a:lnTo>
                <a:lnTo>
                  <a:pt x="19754" y="9635"/>
                </a:lnTo>
                <a:moveTo>
                  <a:pt x="10892" y="14141"/>
                </a:moveTo>
                <a:lnTo>
                  <a:pt x="10892" y="15384"/>
                </a:lnTo>
                <a:lnTo>
                  <a:pt x="10892" y="20046"/>
                </a:lnTo>
                <a:lnTo>
                  <a:pt x="10892" y="21600"/>
                </a:lnTo>
                <a:lnTo>
                  <a:pt x="10892" y="14141"/>
                </a:lnTo>
                <a:moveTo>
                  <a:pt x="10892" y="4351"/>
                </a:moveTo>
                <a:lnTo>
                  <a:pt x="10892" y="3574"/>
                </a:lnTo>
                <a:lnTo>
                  <a:pt x="10892" y="932"/>
                </a:lnTo>
                <a:lnTo>
                  <a:pt x="10892" y="0"/>
                </a:lnTo>
                <a:lnTo>
                  <a:pt x="10892" y="4351"/>
                </a:lnTo>
              </a:path>
            </a:pathLst>
          </a:custGeom>
          <a:solidFill>
            <a:srgbClr val="FFFFCC"/>
          </a:solidFill>
          <a:ln w="9525">
            <a:solidFill>
              <a:srgbClr val="000000"/>
            </a:solidFill>
            <a:miter lim="800000"/>
            <a:headEnd/>
            <a:tailEnd/>
          </a:ln>
        </p:spPr>
        <p:txBody>
          <a:bodyPr vert="horz" wrap="square" lIns="91440" tIns="45720" rIns="91440" bIns="45720" numCol="1" anchor="t" anchorCtr="0" compatLnSpc="1">
            <a:prstTxWarp prst="textNoShape">
              <a:avLst/>
            </a:prstTxWarp>
          </a:bodyPr>
          <a:lstStyle/>
          <a:p>
            <a:endParaRPr lang="en-US" dirty="0"/>
          </a:p>
        </p:txBody>
      </p:sp>
      <p:sp>
        <p:nvSpPr>
          <p:cNvPr id="32" name="Plus 31"/>
          <p:cNvSpPr/>
          <p:nvPr/>
        </p:nvSpPr>
        <p:spPr>
          <a:xfrm>
            <a:off x="1637412" y="4614599"/>
            <a:ext cx="608990" cy="608990"/>
          </a:xfrm>
          <a:prstGeom prst="mathPlus">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3" name="server"/>
          <p:cNvSpPr>
            <a:spLocks noEditPoints="1" noChangeArrowheads="1"/>
          </p:cNvSpPr>
          <p:nvPr/>
        </p:nvSpPr>
        <p:spPr bwMode="auto">
          <a:xfrm>
            <a:off x="4605193" y="4179035"/>
            <a:ext cx="1381430" cy="1381430"/>
          </a:xfrm>
          <a:custGeom>
            <a:avLst/>
            <a:gdLst>
              <a:gd name="T0" fmla="*/ 0 w 21600"/>
              <a:gd name="T1" fmla="*/ 0 h 21600"/>
              <a:gd name="T2" fmla="*/ 10800 w 21600"/>
              <a:gd name="T3" fmla="*/ 0 h 21600"/>
              <a:gd name="T4" fmla="*/ 21600 w 21600"/>
              <a:gd name="T5" fmla="*/ 0 h 21600"/>
              <a:gd name="T6" fmla="*/ 21600 w 21600"/>
              <a:gd name="T7" fmla="*/ 10800 h 21600"/>
              <a:gd name="T8" fmla="*/ 21600 w 21600"/>
              <a:gd name="T9" fmla="*/ 21600 h 21600"/>
              <a:gd name="T10" fmla="*/ 10800 w 21600"/>
              <a:gd name="T11" fmla="*/ 21600 h 21600"/>
              <a:gd name="T12" fmla="*/ 0 w 21600"/>
              <a:gd name="T13" fmla="*/ 21600 h 21600"/>
              <a:gd name="T14" fmla="*/ 0 w 21600"/>
              <a:gd name="T15" fmla="*/ 10800 h 21600"/>
              <a:gd name="T16" fmla="*/ 761 w 21600"/>
              <a:gd name="T17" fmla="*/ 22454 h 21600"/>
              <a:gd name="T18" fmla="*/ 21069 w 21600"/>
              <a:gd name="T19" fmla="*/ 28282 h 21600"/>
            </a:gdLst>
            <a:ahLst/>
            <a:cxnLst>
              <a:cxn ang="0">
                <a:pos x="T0" y="T1"/>
              </a:cxn>
              <a:cxn ang="0">
                <a:pos x="T2" y="T3"/>
              </a:cxn>
              <a:cxn ang="0">
                <a:pos x="T4" y="T5"/>
              </a:cxn>
              <a:cxn ang="0">
                <a:pos x="T6" y="T7"/>
              </a:cxn>
              <a:cxn ang="0">
                <a:pos x="T8" y="T9"/>
              </a:cxn>
              <a:cxn ang="0">
                <a:pos x="T10" y="T11"/>
              </a:cxn>
              <a:cxn ang="0">
                <a:pos x="T12" y="T13"/>
              </a:cxn>
              <a:cxn ang="0">
                <a:pos x="T14" y="T15"/>
              </a:cxn>
            </a:cxnLst>
            <a:rect l="T16" t="T17" r="T18" b="T19"/>
            <a:pathLst>
              <a:path w="21600" h="21600" extrusionOk="0">
                <a:moveTo>
                  <a:pt x="0" y="0"/>
                </a:moveTo>
                <a:lnTo>
                  <a:pt x="21600" y="0"/>
                </a:lnTo>
                <a:lnTo>
                  <a:pt x="21600" y="21600"/>
                </a:lnTo>
                <a:lnTo>
                  <a:pt x="0" y="21600"/>
                </a:lnTo>
                <a:lnTo>
                  <a:pt x="0" y="0"/>
                </a:lnTo>
                <a:close/>
              </a:path>
              <a:path w="21600" h="21600" extrusionOk="0">
                <a:moveTo>
                  <a:pt x="1662" y="1709"/>
                </a:moveTo>
                <a:lnTo>
                  <a:pt x="9046" y="1709"/>
                </a:lnTo>
                <a:lnTo>
                  <a:pt x="9046" y="2331"/>
                </a:lnTo>
                <a:lnTo>
                  <a:pt x="1662" y="2331"/>
                </a:lnTo>
                <a:lnTo>
                  <a:pt x="1662" y="1709"/>
                </a:lnTo>
                <a:moveTo>
                  <a:pt x="0" y="4351"/>
                </a:moveTo>
                <a:lnTo>
                  <a:pt x="10892" y="4351"/>
                </a:lnTo>
                <a:lnTo>
                  <a:pt x="10892" y="14141"/>
                </a:lnTo>
                <a:lnTo>
                  <a:pt x="21600" y="14141"/>
                </a:lnTo>
                <a:moveTo>
                  <a:pt x="11631" y="1243"/>
                </a:moveTo>
                <a:lnTo>
                  <a:pt x="20492" y="1243"/>
                </a:lnTo>
                <a:lnTo>
                  <a:pt x="20492" y="1554"/>
                </a:lnTo>
                <a:lnTo>
                  <a:pt x="11631" y="1554"/>
                </a:lnTo>
                <a:lnTo>
                  <a:pt x="11631" y="1243"/>
                </a:lnTo>
                <a:moveTo>
                  <a:pt x="11631" y="3263"/>
                </a:moveTo>
                <a:lnTo>
                  <a:pt x="20492" y="3263"/>
                </a:lnTo>
                <a:lnTo>
                  <a:pt x="20492" y="3574"/>
                </a:lnTo>
                <a:lnTo>
                  <a:pt x="11631" y="3574"/>
                </a:lnTo>
                <a:lnTo>
                  <a:pt x="11631" y="3263"/>
                </a:lnTo>
                <a:moveTo>
                  <a:pt x="11631" y="6060"/>
                </a:moveTo>
                <a:lnTo>
                  <a:pt x="20492" y="6060"/>
                </a:lnTo>
                <a:lnTo>
                  <a:pt x="20492" y="6371"/>
                </a:lnTo>
                <a:lnTo>
                  <a:pt x="11631" y="6371"/>
                </a:lnTo>
                <a:lnTo>
                  <a:pt x="11631" y="6060"/>
                </a:lnTo>
                <a:moveTo>
                  <a:pt x="11631" y="8081"/>
                </a:moveTo>
                <a:lnTo>
                  <a:pt x="20308" y="8081"/>
                </a:lnTo>
                <a:lnTo>
                  <a:pt x="20308" y="8391"/>
                </a:lnTo>
                <a:lnTo>
                  <a:pt x="11631" y="8391"/>
                </a:lnTo>
                <a:lnTo>
                  <a:pt x="11631" y="8081"/>
                </a:lnTo>
                <a:moveTo>
                  <a:pt x="11631" y="4196"/>
                </a:moveTo>
                <a:lnTo>
                  <a:pt x="12369" y="4196"/>
                </a:lnTo>
                <a:lnTo>
                  <a:pt x="12369" y="4817"/>
                </a:lnTo>
                <a:lnTo>
                  <a:pt x="11631" y="4817"/>
                </a:lnTo>
                <a:lnTo>
                  <a:pt x="11631" y="4196"/>
                </a:lnTo>
                <a:moveTo>
                  <a:pt x="14400" y="4196"/>
                </a:moveTo>
                <a:lnTo>
                  <a:pt x="15138" y="4196"/>
                </a:lnTo>
                <a:lnTo>
                  <a:pt x="15138" y="4817"/>
                </a:lnTo>
                <a:lnTo>
                  <a:pt x="14400" y="4817"/>
                </a:lnTo>
                <a:lnTo>
                  <a:pt x="14400" y="4196"/>
                </a:lnTo>
                <a:moveTo>
                  <a:pt x="16985" y="4196"/>
                </a:moveTo>
                <a:lnTo>
                  <a:pt x="17723" y="4196"/>
                </a:lnTo>
                <a:lnTo>
                  <a:pt x="17723" y="4817"/>
                </a:lnTo>
                <a:lnTo>
                  <a:pt x="16985" y="4817"/>
                </a:lnTo>
                <a:lnTo>
                  <a:pt x="16985" y="4196"/>
                </a:lnTo>
                <a:moveTo>
                  <a:pt x="19754" y="4196"/>
                </a:moveTo>
                <a:lnTo>
                  <a:pt x="20492" y="4196"/>
                </a:lnTo>
                <a:lnTo>
                  <a:pt x="20492" y="4817"/>
                </a:lnTo>
                <a:lnTo>
                  <a:pt x="19754" y="4817"/>
                </a:lnTo>
                <a:lnTo>
                  <a:pt x="19754" y="4196"/>
                </a:lnTo>
                <a:moveTo>
                  <a:pt x="11631" y="9635"/>
                </a:moveTo>
                <a:lnTo>
                  <a:pt x="12369" y="9635"/>
                </a:lnTo>
                <a:lnTo>
                  <a:pt x="12369" y="10256"/>
                </a:lnTo>
                <a:lnTo>
                  <a:pt x="11631" y="10256"/>
                </a:lnTo>
                <a:lnTo>
                  <a:pt x="11631" y="9635"/>
                </a:lnTo>
                <a:moveTo>
                  <a:pt x="14400" y="9635"/>
                </a:moveTo>
                <a:lnTo>
                  <a:pt x="15138" y="9635"/>
                </a:lnTo>
                <a:lnTo>
                  <a:pt x="15138" y="10256"/>
                </a:lnTo>
                <a:lnTo>
                  <a:pt x="14400" y="10256"/>
                </a:lnTo>
                <a:lnTo>
                  <a:pt x="14400" y="9635"/>
                </a:lnTo>
                <a:moveTo>
                  <a:pt x="16985" y="9635"/>
                </a:moveTo>
                <a:lnTo>
                  <a:pt x="17723" y="9635"/>
                </a:lnTo>
                <a:lnTo>
                  <a:pt x="17723" y="10256"/>
                </a:lnTo>
                <a:lnTo>
                  <a:pt x="16985" y="10256"/>
                </a:lnTo>
                <a:lnTo>
                  <a:pt x="16985" y="9635"/>
                </a:lnTo>
                <a:moveTo>
                  <a:pt x="19754" y="9635"/>
                </a:moveTo>
                <a:lnTo>
                  <a:pt x="20492" y="9635"/>
                </a:lnTo>
                <a:lnTo>
                  <a:pt x="20492" y="10256"/>
                </a:lnTo>
                <a:lnTo>
                  <a:pt x="19754" y="10256"/>
                </a:lnTo>
                <a:lnTo>
                  <a:pt x="19754" y="9635"/>
                </a:lnTo>
                <a:moveTo>
                  <a:pt x="10892" y="14141"/>
                </a:moveTo>
                <a:lnTo>
                  <a:pt x="10892" y="15384"/>
                </a:lnTo>
                <a:lnTo>
                  <a:pt x="10892" y="20046"/>
                </a:lnTo>
                <a:lnTo>
                  <a:pt x="10892" y="21600"/>
                </a:lnTo>
                <a:lnTo>
                  <a:pt x="10892" y="14141"/>
                </a:lnTo>
                <a:moveTo>
                  <a:pt x="10892" y="4351"/>
                </a:moveTo>
                <a:lnTo>
                  <a:pt x="10892" y="3574"/>
                </a:lnTo>
                <a:lnTo>
                  <a:pt x="10892" y="932"/>
                </a:lnTo>
                <a:lnTo>
                  <a:pt x="10892" y="0"/>
                </a:lnTo>
                <a:lnTo>
                  <a:pt x="10892" y="4351"/>
                </a:lnTo>
              </a:path>
            </a:pathLst>
          </a:custGeom>
          <a:solidFill>
            <a:srgbClr val="FFFFCC"/>
          </a:solidFill>
          <a:ln w="9525">
            <a:solidFill>
              <a:srgbClr val="000000"/>
            </a:solidFill>
            <a:miter lim="800000"/>
            <a:headEnd/>
            <a:tailEnd/>
          </a:ln>
        </p:spPr>
        <p:txBody>
          <a:bodyPr vert="horz" wrap="square" lIns="91440" tIns="45720" rIns="91440" bIns="45720" numCol="1" anchor="t" anchorCtr="0" compatLnSpc="1">
            <a:prstTxWarp prst="textNoShape">
              <a:avLst/>
            </a:prstTxWarp>
          </a:bodyPr>
          <a:lstStyle/>
          <a:p>
            <a:endParaRPr lang="en-US" dirty="0"/>
          </a:p>
        </p:txBody>
      </p:sp>
      <p:sp>
        <p:nvSpPr>
          <p:cNvPr id="34" name="Plus 33"/>
          <p:cNvSpPr/>
          <p:nvPr/>
        </p:nvSpPr>
        <p:spPr>
          <a:xfrm>
            <a:off x="3870924" y="4615448"/>
            <a:ext cx="608990" cy="608990"/>
          </a:xfrm>
          <a:prstGeom prst="mathPlus">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5" name="server"/>
          <p:cNvSpPr>
            <a:spLocks noEditPoints="1" noChangeArrowheads="1"/>
          </p:cNvSpPr>
          <p:nvPr/>
        </p:nvSpPr>
        <p:spPr bwMode="auto">
          <a:xfrm>
            <a:off x="6844510" y="4179035"/>
            <a:ext cx="1381430" cy="1381430"/>
          </a:xfrm>
          <a:custGeom>
            <a:avLst/>
            <a:gdLst>
              <a:gd name="T0" fmla="*/ 0 w 21600"/>
              <a:gd name="T1" fmla="*/ 0 h 21600"/>
              <a:gd name="T2" fmla="*/ 10800 w 21600"/>
              <a:gd name="T3" fmla="*/ 0 h 21600"/>
              <a:gd name="T4" fmla="*/ 21600 w 21600"/>
              <a:gd name="T5" fmla="*/ 0 h 21600"/>
              <a:gd name="T6" fmla="*/ 21600 w 21600"/>
              <a:gd name="T7" fmla="*/ 10800 h 21600"/>
              <a:gd name="T8" fmla="*/ 21600 w 21600"/>
              <a:gd name="T9" fmla="*/ 21600 h 21600"/>
              <a:gd name="T10" fmla="*/ 10800 w 21600"/>
              <a:gd name="T11" fmla="*/ 21600 h 21600"/>
              <a:gd name="T12" fmla="*/ 0 w 21600"/>
              <a:gd name="T13" fmla="*/ 21600 h 21600"/>
              <a:gd name="T14" fmla="*/ 0 w 21600"/>
              <a:gd name="T15" fmla="*/ 10800 h 21600"/>
              <a:gd name="T16" fmla="*/ 761 w 21600"/>
              <a:gd name="T17" fmla="*/ 22454 h 21600"/>
              <a:gd name="T18" fmla="*/ 21069 w 21600"/>
              <a:gd name="T19" fmla="*/ 28282 h 21600"/>
            </a:gdLst>
            <a:ahLst/>
            <a:cxnLst>
              <a:cxn ang="0">
                <a:pos x="T0" y="T1"/>
              </a:cxn>
              <a:cxn ang="0">
                <a:pos x="T2" y="T3"/>
              </a:cxn>
              <a:cxn ang="0">
                <a:pos x="T4" y="T5"/>
              </a:cxn>
              <a:cxn ang="0">
                <a:pos x="T6" y="T7"/>
              </a:cxn>
              <a:cxn ang="0">
                <a:pos x="T8" y="T9"/>
              </a:cxn>
              <a:cxn ang="0">
                <a:pos x="T10" y="T11"/>
              </a:cxn>
              <a:cxn ang="0">
                <a:pos x="T12" y="T13"/>
              </a:cxn>
              <a:cxn ang="0">
                <a:pos x="T14" y="T15"/>
              </a:cxn>
            </a:cxnLst>
            <a:rect l="T16" t="T17" r="T18" b="T19"/>
            <a:pathLst>
              <a:path w="21600" h="21600" extrusionOk="0">
                <a:moveTo>
                  <a:pt x="0" y="0"/>
                </a:moveTo>
                <a:lnTo>
                  <a:pt x="21600" y="0"/>
                </a:lnTo>
                <a:lnTo>
                  <a:pt x="21600" y="21600"/>
                </a:lnTo>
                <a:lnTo>
                  <a:pt x="0" y="21600"/>
                </a:lnTo>
                <a:lnTo>
                  <a:pt x="0" y="0"/>
                </a:lnTo>
                <a:close/>
              </a:path>
              <a:path w="21600" h="21600" extrusionOk="0">
                <a:moveTo>
                  <a:pt x="1662" y="1709"/>
                </a:moveTo>
                <a:lnTo>
                  <a:pt x="9046" y="1709"/>
                </a:lnTo>
                <a:lnTo>
                  <a:pt x="9046" y="2331"/>
                </a:lnTo>
                <a:lnTo>
                  <a:pt x="1662" y="2331"/>
                </a:lnTo>
                <a:lnTo>
                  <a:pt x="1662" y="1709"/>
                </a:lnTo>
                <a:moveTo>
                  <a:pt x="0" y="4351"/>
                </a:moveTo>
                <a:lnTo>
                  <a:pt x="10892" y="4351"/>
                </a:lnTo>
                <a:lnTo>
                  <a:pt x="10892" y="14141"/>
                </a:lnTo>
                <a:lnTo>
                  <a:pt x="21600" y="14141"/>
                </a:lnTo>
                <a:moveTo>
                  <a:pt x="11631" y="1243"/>
                </a:moveTo>
                <a:lnTo>
                  <a:pt x="20492" y="1243"/>
                </a:lnTo>
                <a:lnTo>
                  <a:pt x="20492" y="1554"/>
                </a:lnTo>
                <a:lnTo>
                  <a:pt x="11631" y="1554"/>
                </a:lnTo>
                <a:lnTo>
                  <a:pt x="11631" y="1243"/>
                </a:lnTo>
                <a:moveTo>
                  <a:pt x="11631" y="3263"/>
                </a:moveTo>
                <a:lnTo>
                  <a:pt x="20492" y="3263"/>
                </a:lnTo>
                <a:lnTo>
                  <a:pt x="20492" y="3574"/>
                </a:lnTo>
                <a:lnTo>
                  <a:pt x="11631" y="3574"/>
                </a:lnTo>
                <a:lnTo>
                  <a:pt x="11631" y="3263"/>
                </a:lnTo>
                <a:moveTo>
                  <a:pt x="11631" y="6060"/>
                </a:moveTo>
                <a:lnTo>
                  <a:pt x="20492" y="6060"/>
                </a:lnTo>
                <a:lnTo>
                  <a:pt x="20492" y="6371"/>
                </a:lnTo>
                <a:lnTo>
                  <a:pt x="11631" y="6371"/>
                </a:lnTo>
                <a:lnTo>
                  <a:pt x="11631" y="6060"/>
                </a:lnTo>
                <a:moveTo>
                  <a:pt x="11631" y="8081"/>
                </a:moveTo>
                <a:lnTo>
                  <a:pt x="20308" y="8081"/>
                </a:lnTo>
                <a:lnTo>
                  <a:pt x="20308" y="8391"/>
                </a:lnTo>
                <a:lnTo>
                  <a:pt x="11631" y="8391"/>
                </a:lnTo>
                <a:lnTo>
                  <a:pt x="11631" y="8081"/>
                </a:lnTo>
                <a:moveTo>
                  <a:pt x="11631" y="4196"/>
                </a:moveTo>
                <a:lnTo>
                  <a:pt x="12369" y="4196"/>
                </a:lnTo>
                <a:lnTo>
                  <a:pt x="12369" y="4817"/>
                </a:lnTo>
                <a:lnTo>
                  <a:pt x="11631" y="4817"/>
                </a:lnTo>
                <a:lnTo>
                  <a:pt x="11631" y="4196"/>
                </a:lnTo>
                <a:moveTo>
                  <a:pt x="14400" y="4196"/>
                </a:moveTo>
                <a:lnTo>
                  <a:pt x="15138" y="4196"/>
                </a:lnTo>
                <a:lnTo>
                  <a:pt x="15138" y="4817"/>
                </a:lnTo>
                <a:lnTo>
                  <a:pt x="14400" y="4817"/>
                </a:lnTo>
                <a:lnTo>
                  <a:pt x="14400" y="4196"/>
                </a:lnTo>
                <a:moveTo>
                  <a:pt x="16985" y="4196"/>
                </a:moveTo>
                <a:lnTo>
                  <a:pt x="17723" y="4196"/>
                </a:lnTo>
                <a:lnTo>
                  <a:pt x="17723" y="4817"/>
                </a:lnTo>
                <a:lnTo>
                  <a:pt x="16985" y="4817"/>
                </a:lnTo>
                <a:lnTo>
                  <a:pt x="16985" y="4196"/>
                </a:lnTo>
                <a:moveTo>
                  <a:pt x="19754" y="4196"/>
                </a:moveTo>
                <a:lnTo>
                  <a:pt x="20492" y="4196"/>
                </a:lnTo>
                <a:lnTo>
                  <a:pt x="20492" y="4817"/>
                </a:lnTo>
                <a:lnTo>
                  <a:pt x="19754" y="4817"/>
                </a:lnTo>
                <a:lnTo>
                  <a:pt x="19754" y="4196"/>
                </a:lnTo>
                <a:moveTo>
                  <a:pt x="11631" y="9635"/>
                </a:moveTo>
                <a:lnTo>
                  <a:pt x="12369" y="9635"/>
                </a:lnTo>
                <a:lnTo>
                  <a:pt x="12369" y="10256"/>
                </a:lnTo>
                <a:lnTo>
                  <a:pt x="11631" y="10256"/>
                </a:lnTo>
                <a:lnTo>
                  <a:pt x="11631" y="9635"/>
                </a:lnTo>
                <a:moveTo>
                  <a:pt x="14400" y="9635"/>
                </a:moveTo>
                <a:lnTo>
                  <a:pt x="15138" y="9635"/>
                </a:lnTo>
                <a:lnTo>
                  <a:pt x="15138" y="10256"/>
                </a:lnTo>
                <a:lnTo>
                  <a:pt x="14400" y="10256"/>
                </a:lnTo>
                <a:lnTo>
                  <a:pt x="14400" y="9635"/>
                </a:lnTo>
                <a:moveTo>
                  <a:pt x="16985" y="9635"/>
                </a:moveTo>
                <a:lnTo>
                  <a:pt x="17723" y="9635"/>
                </a:lnTo>
                <a:lnTo>
                  <a:pt x="17723" y="10256"/>
                </a:lnTo>
                <a:lnTo>
                  <a:pt x="16985" y="10256"/>
                </a:lnTo>
                <a:lnTo>
                  <a:pt x="16985" y="9635"/>
                </a:lnTo>
                <a:moveTo>
                  <a:pt x="19754" y="9635"/>
                </a:moveTo>
                <a:lnTo>
                  <a:pt x="20492" y="9635"/>
                </a:lnTo>
                <a:lnTo>
                  <a:pt x="20492" y="10256"/>
                </a:lnTo>
                <a:lnTo>
                  <a:pt x="19754" y="10256"/>
                </a:lnTo>
                <a:lnTo>
                  <a:pt x="19754" y="9635"/>
                </a:lnTo>
                <a:moveTo>
                  <a:pt x="10892" y="14141"/>
                </a:moveTo>
                <a:lnTo>
                  <a:pt x="10892" y="15384"/>
                </a:lnTo>
                <a:lnTo>
                  <a:pt x="10892" y="20046"/>
                </a:lnTo>
                <a:lnTo>
                  <a:pt x="10892" y="21600"/>
                </a:lnTo>
                <a:lnTo>
                  <a:pt x="10892" y="14141"/>
                </a:lnTo>
                <a:moveTo>
                  <a:pt x="10892" y="4351"/>
                </a:moveTo>
                <a:lnTo>
                  <a:pt x="10892" y="3574"/>
                </a:lnTo>
                <a:lnTo>
                  <a:pt x="10892" y="932"/>
                </a:lnTo>
                <a:lnTo>
                  <a:pt x="10892" y="0"/>
                </a:lnTo>
                <a:lnTo>
                  <a:pt x="10892" y="4351"/>
                </a:lnTo>
              </a:path>
            </a:pathLst>
          </a:custGeom>
          <a:solidFill>
            <a:srgbClr val="FFFFCC"/>
          </a:solidFill>
          <a:ln w="9525">
            <a:solidFill>
              <a:srgbClr val="000000"/>
            </a:solidFill>
            <a:miter lim="800000"/>
            <a:headEnd/>
            <a:tailEnd/>
          </a:ln>
        </p:spPr>
        <p:txBody>
          <a:bodyPr vert="horz" wrap="square" lIns="91440" tIns="45720" rIns="91440" bIns="45720" numCol="1" anchor="t" anchorCtr="0" compatLnSpc="1">
            <a:prstTxWarp prst="textNoShape">
              <a:avLst/>
            </a:prstTxWarp>
          </a:bodyPr>
          <a:lstStyle/>
          <a:p>
            <a:endParaRPr lang="en-US" dirty="0"/>
          </a:p>
        </p:txBody>
      </p:sp>
      <p:sp>
        <p:nvSpPr>
          <p:cNvPr id="36" name="Plus 35"/>
          <p:cNvSpPr/>
          <p:nvPr/>
        </p:nvSpPr>
        <p:spPr>
          <a:xfrm>
            <a:off x="6110241" y="4615448"/>
            <a:ext cx="608990" cy="608990"/>
          </a:xfrm>
          <a:prstGeom prst="mathPlus">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7" name="server"/>
          <p:cNvSpPr>
            <a:spLocks noEditPoints="1" noChangeArrowheads="1"/>
          </p:cNvSpPr>
          <p:nvPr/>
        </p:nvSpPr>
        <p:spPr bwMode="auto">
          <a:xfrm>
            <a:off x="2980671" y="5091671"/>
            <a:ext cx="1381430" cy="1381430"/>
          </a:xfrm>
          <a:custGeom>
            <a:avLst/>
            <a:gdLst>
              <a:gd name="T0" fmla="*/ 0 w 21600"/>
              <a:gd name="T1" fmla="*/ 0 h 21600"/>
              <a:gd name="T2" fmla="*/ 10800 w 21600"/>
              <a:gd name="T3" fmla="*/ 0 h 21600"/>
              <a:gd name="T4" fmla="*/ 21600 w 21600"/>
              <a:gd name="T5" fmla="*/ 0 h 21600"/>
              <a:gd name="T6" fmla="*/ 21600 w 21600"/>
              <a:gd name="T7" fmla="*/ 10800 h 21600"/>
              <a:gd name="T8" fmla="*/ 21600 w 21600"/>
              <a:gd name="T9" fmla="*/ 21600 h 21600"/>
              <a:gd name="T10" fmla="*/ 10800 w 21600"/>
              <a:gd name="T11" fmla="*/ 21600 h 21600"/>
              <a:gd name="T12" fmla="*/ 0 w 21600"/>
              <a:gd name="T13" fmla="*/ 21600 h 21600"/>
              <a:gd name="T14" fmla="*/ 0 w 21600"/>
              <a:gd name="T15" fmla="*/ 10800 h 21600"/>
              <a:gd name="T16" fmla="*/ 761 w 21600"/>
              <a:gd name="T17" fmla="*/ 22454 h 21600"/>
              <a:gd name="T18" fmla="*/ 21069 w 21600"/>
              <a:gd name="T19" fmla="*/ 28282 h 21600"/>
            </a:gdLst>
            <a:ahLst/>
            <a:cxnLst>
              <a:cxn ang="0">
                <a:pos x="T0" y="T1"/>
              </a:cxn>
              <a:cxn ang="0">
                <a:pos x="T2" y="T3"/>
              </a:cxn>
              <a:cxn ang="0">
                <a:pos x="T4" y="T5"/>
              </a:cxn>
              <a:cxn ang="0">
                <a:pos x="T6" y="T7"/>
              </a:cxn>
              <a:cxn ang="0">
                <a:pos x="T8" y="T9"/>
              </a:cxn>
              <a:cxn ang="0">
                <a:pos x="T10" y="T11"/>
              </a:cxn>
              <a:cxn ang="0">
                <a:pos x="T12" y="T13"/>
              </a:cxn>
              <a:cxn ang="0">
                <a:pos x="T14" y="T15"/>
              </a:cxn>
            </a:cxnLst>
            <a:rect l="T16" t="T17" r="T18" b="T19"/>
            <a:pathLst>
              <a:path w="21600" h="21600" extrusionOk="0">
                <a:moveTo>
                  <a:pt x="0" y="0"/>
                </a:moveTo>
                <a:lnTo>
                  <a:pt x="21600" y="0"/>
                </a:lnTo>
                <a:lnTo>
                  <a:pt x="21600" y="21600"/>
                </a:lnTo>
                <a:lnTo>
                  <a:pt x="0" y="21600"/>
                </a:lnTo>
                <a:lnTo>
                  <a:pt x="0" y="0"/>
                </a:lnTo>
                <a:close/>
              </a:path>
              <a:path w="21600" h="21600" extrusionOk="0">
                <a:moveTo>
                  <a:pt x="1662" y="1709"/>
                </a:moveTo>
                <a:lnTo>
                  <a:pt x="9046" y="1709"/>
                </a:lnTo>
                <a:lnTo>
                  <a:pt x="9046" y="2331"/>
                </a:lnTo>
                <a:lnTo>
                  <a:pt x="1662" y="2331"/>
                </a:lnTo>
                <a:lnTo>
                  <a:pt x="1662" y="1709"/>
                </a:lnTo>
                <a:moveTo>
                  <a:pt x="0" y="4351"/>
                </a:moveTo>
                <a:lnTo>
                  <a:pt x="10892" y="4351"/>
                </a:lnTo>
                <a:lnTo>
                  <a:pt x="10892" y="14141"/>
                </a:lnTo>
                <a:lnTo>
                  <a:pt x="21600" y="14141"/>
                </a:lnTo>
                <a:moveTo>
                  <a:pt x="11631" y="1243"/>
                </a:moveTo>
                <a:lnTo>
                  <a:pt x="20492" y="1243"/>
                </a:lnTo>
                <a:lnTo>
                  <a:pt x="20492" y="1554"/>
                </a:lnTo>
                <a:lnTo>
                  <a:pt x="11631" y="1554"/>
                </a:lnTo>
                <a:lnTo>
                  <a:pt x="11631" y="1243"/>
                </a:lnTo>
                <a:moveTo>
                  <a:pt x="11631" y="3263"/>
                </a:moveTo>
                <a:lnTo>
                  <a:pt x="20492" y="3263"/>
                </a:lnTo>
                <a:lnTo>
                  <a:pt x="20492" y="3574"/>
                </a:lnTo>
                <a:lnTo>
                  <a:pt x="11631" y="3574"/>
                </a:lnTo>
                <a:lnTo>
                  <a:pt x="11631" y="3263"/>
                </a:lnTo>
                <a:moveTo>
                  <a:pt x="11631" y="6060"/>
                </a:moveTo>
                <a:lnTo>
                  <a:pt x="20492" y="6060"/>
                </a:lnTo>
                <a:lnTo>
                  <a:pt x="20492" y="6371"/>
                </a:lnTo>
                <a:lnTo>
                  <a:pt x="11631" y="6371"/>
                </a:lnTo>
                <a:lnTo>
                  <a:pt x="11631" y="6060"/>
                </a:lnTo>
                <a:moveTo>
                  <a:pt x="11631" y="8081"/>
                </a:moveTo>
                <a:lnTo>
                  <a:pt x="20308" y="8081"/>
                </a:lnTo>
                <a:lnTo>
                  <a:pt x="20308" y="8391"/>
                </a:lnTo>
                <a:lnTo>
                  <a:pt x="11631" y="8391"/>
                </a:lnTo>
                <a:lnTo>
                  <a:pt x="11631" y="8081"/>
                </a:lnTo>
                <a:moveTo>
                  <a:pt x="11631" y="4196"/>
                </a:moveTo>
                <a:lnTo>
                  <a:pt x="12369" y="4196"/>
                </a:lnTo>
                <a:lnTo>
                  <a:pt x="12369" y="4817"/>
                </a:lnTo>
                <a:lnTo>
                  <a:pt x="11631" y="4817"/>
                </a:lnTo>
                <a:lnTo>
                  <a:pt x="11631" y="4196"/>
                </a:lnTo>
                <a:moveTo>
                  <a:pt x="14400" y="4196"/>
                </a:moveTo>
                <a:lnTo>
                  <a:pt x="15138" y="4196"/>
                </a:lnTo>
                <a:lnTo>
                  <a:pt x="15138" y="4817"/>
                </a:lnTo>
                <a:lnTo>
                  <a:pt x="14400" y="4817"/>
                </a:lnTo>
                <a:lnTo>
                  <a:pt x="14400" y="4196"/>
                </a:lnTo>
                <a:moveTo>
                  <a:pt x="16985" y="4196"/>
                </a:moveTo>
                <a:lnTo>
                  <a:pt x="17723" y="4196"/>
                </a:lnTo>
                <a:lnTo>
                  <a:pt x="17723" y="4817"/>
                </a:lnTo>
                <a:lnTo>
                  <a:pt x="16985" y="4817"/>
                </a:lnTo>
                <a:lnTo>
                  <a:pt x="16985" y="4196"/>
                </a:lnTo>
                <a:moveTo>
                  <a:pt x="19754" y="4196"/>
                </a:moveTo>
                <a:lnTo>
                  <a:pt x="20492" y="4196"/>
                </a:lnTo>
                <a:lnTo>
                  <a:pt x="20492" y="4817"/>
                </a:lnTo>
                <a:lnTo>
                  <a:pt x="19754" y="4817"/>
                </a:lnTo>
                <a:lnTo>
                  <a:pt x="19754" y="4196"/>
                </a:lnTo>
                <a:moveTo>
                  <a:pt x="11631" y="9635"/>
                </a:moveTo>
                <a:lnTo>
                  <a:pt x="12369" y="9635"/>
                </a:lnTo>
                <a:lnTo>
                  <a:pt x="12369" y="10256"/>
                </a:lnTo>
                <a:lnTo>
                  <a:pt x="11631" y="10256"/>
                </a:lnTo>
                <a:lnTo>
                  <a:pt x="11631" y="9635"/>
                </a:lnTo>
                <a:moveTo>
                  <a:pt x="14400" y="9635"/>
                </a:moveTo>
                <a:lnTo>
                  <a:pt x="15138" y="9635"/>
                </a:lnTo>
                <a:lnTo>
                  <a:pt x="15138" y="10256"/>
                </a:lnTo>
                <a:lnTo>
                  <a:pt x="14400" y="10256"/>
                </a:lnTo>
                <a:lnTo>
                  <a:pt x="14400" y="9635"/>
                </a:lnTo>
                <a:moveTo>
                  <a:pt x="16985" y="9635"/>
                </a:moveTo>
                <a:lnTo>
                  <a:pt x="17723" y="9635"/>
                </a:lnTo>
                <a:lnTo>
                  <a:pt x="17723" y="10256"/>
                </a:lnTo>
                <a:lnTo>
                  <a:pt x="16985" y="10256"/>
                </a:lnTo>
                <a:lnTo>
                  <a:pt x="16985" y="9635"/>
                </a:lnTo>
                <a:moveTo>
                  <a:pt x="19754" y="9635"/>
                </a:moveTo>
                <a:lnTo>
                  <a:pt x="20492" y="9635"/>
                </a:lnTo>
                <a:lnTo>
                  <a:pt x="20492" y="10256"/>
                </a:lnTo>
                <a:lnTo>
                  <a:pt x="19754" y="10256"/>
                </a:lnTo>
                <a:lnTo>
                  <a:pt x="19754" y="9635"/>
                </a:lnTo>
                <a:moveTo>
                  <a:pt x="10892" y="14141"/>
                </a:moveTo>
                <a:lnTo>
                  <a:pt x="10892" y="15384"/>
                </a:lnTo>
                <a:lnTo>
                  <a:pt x="10892" y="20046"/>
                </a:lnTo>
                <a:lnTo>
                  <a:pt x="10892" y="21600"/>
                </a:lnTo>
                <a:lnTo>
                  <a:pt x="10892" y="14141"/>
                </a:lnTo>
                <a:moveTo>
                  <a:pt x="10892" y="4351"/>
                </a:moveTo>
                <a:lnTo>
                  <a:pt x="10892" y="3574"/>
                </a:lnTo>
                <a:lnTo>
                  <a:pt x="10892" y="932"/>
                </a:lnTo>
                <a:lnTo>
                  <a:pt x="10892" y="0"/>
                </a:lnTo>
                <a:lnTo>
                  <a:pt x="10892" y="4351"/>
                </a:lnTo>
              </a:path>
            </a:pathLst>
          </a:custGeom>
          <a:solidFill>
            <a:srgbClr val="FFFFCC"/>
          </a:solidFill>
          <a:ln w="9525">
            <a:solidFill>
              <a:srgbClr val="000000"/>
            </a:solidFill>
            <a:miter lim="800000"/>
            <a:headEnd/>
            <a:tailEnd/>
          </a:ln>
        </p:spPr>
        <p:txBody>
          <a:bodyPr vert="horz" wrap="square" lIns="91440" tIns="45720" rIns="91440" bIns="45720" numCol="1" anchor="t" anchorCtr="0" compatLnSpc="1">
            <a:prstTxWarp prst="textNoShape">
              <a:avLst/>
            </a:prstTxWarp>
          </a:bodyPr>
          <a:lstStyle/>
          <a:p>
            <a:endParaRPr lang="en-US" dirty="0"/>
          </a:p>
        </p:txBody>
      </p:sp>
      <p:sp>
        <p:nvSpPr>
          <p:cNvPr id="38" name="Plus 37"/>
          <p:cNvSpPr/>
          <p:nvPr/>
        </p:nvSpPr>
        <p:spPr>
          <a:xfrm>
            <a:off x="2246402" y="5528084"/>
            <a:ext cx="608990" cy="608990"/>
          </a:xfrm>
          <a:prstGeom prst="mathPlus">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9" name="server"/>
          <p:cNvSpPr>
            <a:spLocks noEditPoints="1" noChangeArrowheads="1"/>
          </p:cNvSpPr>
          <p:nvPr/>
        </p:nvSpPr>
        <p:spPr bwMode="auto">
          <a:xfrm>
            <a:off x="5214183" y="5092520"/>
            <a:ext cx="1381430" cy="1381430"/>
          </a:xfrm>
          <a:custGeom>
            <a:avLst/>
            <a:gdLst>
              <a:gd name="T0" fmla="*/ 0 w 21600"/>
              <a:gd name="T1" fmla="*/ 0 h 21600"/>
              <a:gd name="T2" fmla="*/ 10800 w 21600"/>
              <a:gd name="T3" fmla="*/ 0 h 21600"/>
              <a:gd name="T4" fmla="*/ 21600 w 21600"/>
              <a:gd name="T5" fmla="*/ 0 h 21600"/>
              <a:gd name="T6" fmla="*/ 21600 w 21600"/>
              <a:gd name="T7" fmla="*/ 10800 h 21600"/>
              <a:gd name="T8" fmla="*/ 21600 w 21600"/>
              <a:gd name="T9" fmla="*/ 21600 h 21600"/>
              <a:gd name="T10" fmla="*/ 10800 w 21600"/>
              <a:gd name="T11" fmla="*/ 21600 h 21600"/>
              <a:gd name="T12" fmla="*/ 0 w 21600"/>
              <a:gd name="T13" fmla="*/ 21600 h 21600"/>
              <a:gd name="T14" fmla="*/ 0 w 21600"/>
              <a:gd name="T15" fmla="*/ 10800 h 21600"/>
              <a:gd name="T16" fmla="*/ 761 w 21600"/>
              <a:gd name="T17" fmla="*/ 22454 h 21600"/>
              <a:gd name="T18" fmla="*/ 21069 w 21600"/>
              <a:gd name="T19" fmla="*/ 28282 h 21600"/>
            </a:gdLst>
            <a:ahLst/>
            <a:cxnLst>
              <a:cxn ang="0">
                <a:pos x="T0" y="T1"/>
              </a:cxn>
              <a:cxn ang="0">
                <a:pos x="T2" y="T3"/>
              </a:cxn>
              <a:cxn ang="0">
                <a:pos x="T4" y="T5"/>
              </a:cxn>
              <a:cxn ang="0">
                <a:pos x="T6" y="T7"/>
              </a:cxn>
              <a:cxn ang="0">
                <a:pos x="T8" y="T9"/>
              </a:cxn>
              <a:cxn ang="0">
                <a:pos x="T10" y="T11"/>
              </a:cxn>
              <a:cxn ang="0">
                <a:pos x="T12" y="T13"/>
              </a:cxn>
              <a:cxn ang="0">
                <a:pos x="T14" y="T15"/>
              </a:cxn>
            </a:cxnLst>
            <a:rect l="T16" t="T17" r="T18" b="T19"/>
            <a:pathLst>
              <a:path w="21600" h="21600" extrusionOk="0">
                <a:moveTo>
                  <a:pt x="0" y="0"/>
                </a:moveTo>
                <a:lnTo>
                  <a:pt x="21600" y="0"/>
                </a:lnTo>
                <a:lnTo>
                  <a:pt x="21600" y="21600"/>
                </a:lnTo>
                <a:lnTo>
                  <a:pt x="0" y="21600"/>
                </a:lnTo>
                <a:lnTo>
                  <a:pt x="0" y="0"/>
                </a:lnTo>
                <a:close/>
              </a:path>
              <a:path w="21600" h="21600" extrusionOk="0">
                <a:moveTo>
                  <a:pt x="1662" y="1709"/>
                </a:moveTo>
                <a:lnTo>
                  <a:pt x="9046" y="1709"/>
                </a:lnTo>
                <a:lnTo>
                  <a:pt x="9046" y="2331"/>
                </a:lnTo>
                <a:lnTo>
                  <a:pt x="1662" y="2331"/>
                </a:lnTo>
                <a:lnTo>
                  <a:pt x="1662" y="1709"/>
                </a:lnTo>
                <a:moveTo>
                  <a:pt x="0" y="4351"/>
                </a:moveTo>
                <a:lnTo>
                  <a:pt x="10892" y="4351"/>
                </a:lnTo>
                <a:lnTo>
                  <a:pt x="10892" y="14141"/>
                </a:lnTo>
                <a:lnTo>
                  <a:pt x="21600" y="14141"/>
                </a:lnTo>
                <a:moveTo>
                  <a:pt x="11631" y="1243"/>
                </a:moveTo>
                <a:lnTo>
                  <a:pt x="20492" y="1243"/>
                </a:lnTo>
                <a:lnTo>
                  <a:pt x="20492" y="1554"/>
                </a:lnTo>
                <a:lnTo>
                  <a:pt x="11631" y="1554"/>
                </a:lnTo>
                <a:lnTo>
                  <a:pt x="11631" y="1243"/>
                </a:lnTo>
                <a:moveTo>
                  <a:pt x="11631" y="3263"/>
                </a:moveTo>
                <a:lnTo>
                  <a:pt x="20492" y="3263"/>
                </a:lnTo>
                <a:lnTo>
                  <a:pt x="20492" y="3574"/>
                </a:lnTo>
                <a:lnTo>
                  <a:pt x="11631" y="3574"/>
                </a:lnTo>
                <a:lnTo>
                  <a:pt x="11631" y="3263"/>
                </a:lnTo>
                <a:moveTo>
                  <a:pt x="11631" y="6060"/>
                </a:moveTo>
                <a:lnTo>
                  <a:pt x="20492" y="6060"/>
                </a:lnTo>
                <a:lnTo>
                  <a:pt x="20492" y="6371"/>
                </a:lnTo>
                <a:lnTo>
                  <a:pt x="11631" y="6371"/>
                </a:lnTo>
                <a:lnTo>
                  <a:pt x="11631" y="6060"/>
                </a:lnTo>
                <a:moveTo>
                  <a:pt x="11631" y="8081"/>
                </a:moveTo>
                <a:lnTo>
                  <a:pt x="20308" y="8081"/>
                </a:lnTo>
                <a:lnTo>
                  <a:pt x="20308" y="8391"/>
                </a:lnTo>
                <a:lnTo>
                  <a:pt x="11631" y="8391"/>
                </a:lnTo>
                <a:lnTo>
                  <a:pt x="11631" y="8081"/>
                </a:lnTo>
                <a:moveTo>
                  <a:pt x="11631" y="4196"/>
                </a:moveTo>
                <a:lnTo>
                  <a:pt x="12369" y="4196"/>
                </a:lnTo>
                <a:lnTo>
                  <a:pt x="12369" y="4817"/>
                </a:lnTo>
                <a:lnTo>
                  <a:pt x="11631" y="4817"/>
                </a:lnTo>
                <a:lnTo>
                  <a:pt x="11631" y="4196"/>
                </a:lnTo>
                <a:moveTo>
                  <a:pt x="14400" y="4196"/>
                </a:moveTo>
                <a:lnTo>
                  <a:pt x="15138" y="4196"/>
                </a:lnTo>
                <a:lnTo>
                  <a:pt x="15138" y="4817"/>
                </a:lnTo>
                <a:lnTo>
                  <a:pt x="14400" y="4817"/>
                </a:lnTo>
                <a:lnTo>
                  <a:pt x="14400" y="4196"/>
                </a:lnTo>
                <a:moveTo>
                  <a:pt x="16985" y="4196"/>
                </a:moveTo>
                <a:lnTo>
                  <a:pt x="17723" y="4196"/>
                </a:lnTo>
                <a:lnTo>
                  <a:pt x="17723" y="4817"/>
                </a:lnTo>
                <a:lnTo>
                  <a:pt x="16985" y="4817"/>
                </a:lnTo>
                <a:lnTo>
                  <a:pt x="16985" y="4196"/>
                </a:lnTo>
                <a:moveTo>
                  <a:pt x="19754" y="4196"/>
                </a:moveTo>
                <a:lnTo>
                  <a:pt x="20492" y="4196"/>
                </a:lnTo>
                <a:lnTo>
                  <a:pt x="20492" y="4817"/>
                </a:lnTo>
                <a:lnTo>
                  <a:pt x="19754" y="4817"/>
                </a:lnTo>
                <a:lnTo>
                  <a:pt x="19754" y="4196"/>
                </a:lnTo>
                <a:moveTo>
                  <a:pt x="11631" y="9635"/>
                </a:moveTo>
                <a:lnTo>
                  <a:pt x="12369" y="9635"/>
                </a:lnTo>
                <a:lnTo>
                  <a:pt x="12369" y="10256"/>
                </a:lnTo>
                <a:lnTo>
                  <a:pt x="11631" y="10256"/>
                </a:lnTo>
                <a:lnTo>
                  <a:pt x="11631" y="9635"/>
                </a:lnTo>
                <a:moveTo>
                  <a:pt x="14400" y="9635"/>
                </a:moveTo>
                <a:lnTo>
                  <a:pt x="15138" y="9635"/>
                </a:lnTo>
                <a:lnTo>
                  <a:pt x="15138" y="10256"/>
                </a:lnTo>
                <a:lnTo>
                  <a:pt x="14400" y="10256"/>
                </a:lnTo>
                <a:lnTo>
                  <a:pt x="14400" y="9635"/>
                </a:lnTo>
                <a:moveTo>
                  <a:pt x="16985" y="9635"/>
                </a:moveTo>
                <a:lnTo>
                  <a:pt x="17723" y="9635"/>
                </a:lnTo>
                <a:lnTo>
                  <a:pt x="17723" y="10256"/>
                </a:lnTo>
                <a:lnTo>
                  <a:pt x="16985" y="10256"/>
                </a:lnTo>
                <a:lnTo>
                  <a:pt x="16985" y="9635"/>
                </a:lnTo>
                <a:moveTo>
                  <a:pt x="19754" y="9635"/>
                </a:moveTo>
                <a:lnTo>
                  <a:pt x="20492" y="9635"/>
                </a:lnTo>
                <a:lnTo>
                  <a:pt x="20492" y="10256"/>
                </a:lnTo>
                <a:lnTo>
                  <a:pt x="19754" y="10256"/>
                </a:lnTo>
                <a:lnTo>
                  <a:pt x="19754" y="9635"/>
                </a:lnTo>
                <a:moveTo>
                  <a:pt x="10892" y="14141"/>
                </a:moveTo>
                <a:lnTo>
                  <a:pt x="10892" y="15384"/>
                </a:lnTo>
                <a:lnTo>
                  <a:pt x="10892" y="20046"/>
                </a:lnTo>
                <a:lnTo>
                  <a:pt x="10892" y="21600"/>
                </a:lnTo>
                <a:lnTo>
                  <a:pt x="10892" y="14141"/>
                </a:lnTo>
                <a:moveTo>
                  <a:pt x="10892" y="4351"/>
                </a:moveTo>
                <a:lnTo>
                  <a:pt x="10892" y="3574"/>
                </a:lnTo>
                <a:lnTo>
                  <a:pt x="10892" y="932"/>
                </a:lnTo>
                <a:lnTo>
                  <a:pt x="10892" y="0"/>
                </a:lnTo>
                <a:lnTo>
                  <a:pt x="10892" y="4351"/>
                </a:lnTo>
              </a:path>
            </a:pathLst>
          </a:custGeom>
          <a:solidFill>
            <a:srgbClr val="FFFFCC"/>
          </a:solidFill>
          <a:ln w="9525">
            <a:solidFill>
              <a:srgbClr val="000000"/>
            </a:solidFill>
            <a:miter lim="800000"/>
            <a:headEnd/>
            <a:tailEnd/>
          </a:ln>
        </p:spPr>
        <p:txBody>
          <a:bodyPr vert="horz" wrap="square" lIns="91440" tIns="45720" rIns="91440" bIns="45720" numCol="1" anchor="t" anchorCtr="0" compatLnSpc="1">
            <a:prstTxWarp prst="textNoShape">
              <a:avLst/>
            </a:prstTxWarp>
          </a:bodyPr>
          <a:lstStyle/>
          <a:p>
            <a:endParaRPr lang="en-US" dirty="0"/>
          </a:p>
        </p:txBody>
      </p:sp>
      <p:sp>
        <p:nvSpPr>
          <p:cNvPr id="40" name="Plus 39"/>
          <p:cNvSpPr/>
          <p:nvPr/>
        </p:nvSpPr>
        <p:spPr>
          <a:xfrm>
            <a:off x="4479914" y="5528933"/>
            <a:ext cx="608990" cy="608990"/>
          </a:xfrm>
          <a:prstGeom prst="mathPlus">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1" name="server"/>
          <p:cNvSpPr>
            <a:spLocks noEditPoints="1" noChangeArrowheads="1"/>
          </p:cNvSpPr>
          <p:nvPr/>
        </p:nvSpPr>
        <p:spPr bwMode="auto">
          <a:xfrm>
            <a:off x="7453500" y="5092520"/>
            <a:ext cx="1381430" cy="1381430"/>
          </a:xfrm>
          <a:custGeom>
            <a:avLst/>
            <a:gdLst>
              <a:gd name="T0" fmla="*/ 0 w 21600"/>
              <a:gd name="T1" fmla="*/ 0 h 21600"/>
              <a:gd name="T2" fmla="*/ 10800 w 21600"/>
              <a:gd name="T3" fmla="*/ 0 h 21600"/>
              <a:gd name="T4" fmla="*/ 21600 w 21600"/>
              <a:gd name="T5" fmla="*/ 0 h 21600"/>
              <a:gd name="T6" fmla="*/ 21600 w 21600"/>
              <a:gd name="T7" fmla="*/ 10800 h 21600"/>
              <a:gd name="T8" fmla="*/ 21600 w 21600"/>
              <a:gd name="T9" fmla="*/ 21600 h 21600"/>
              <a:gd name="T10" fmla="*/ 10800 w 21600"/>
              <a:gd name="T11" fmla="*/ 21600 h 21600"/>
              <a:gd name="T12" fmla="*/ 0 w 21600"/>
              <a:gd name="T13" fmla="*/ 21600 h 21600"/>
              <a:gd name="T14" fmla="*/ 0 w 21600"/>
              <a:gd name="T15" fmla="*/ 10800 h 21600"/>
              <a:gd name="T16" fmla="*/ 761 w 21600"/>
              <a:gd name="T17" fmla="*/ 22454 h 21600"/>
              <a:gd name="T18" fmla="*/ 21069 w 21600"/>
              <a:gd name="T19" fmla="*/ 28282 h 21600"/>
            </a:gdLst>
            <a:ahLst/>
            <a:cxnLst>
              <a:cxn ang="0">
                <a:pos x="T0" y="T1"/>
              </a:cxn>
              <a:cxn ang="0">
                <a:pos x="T2" y="T3"/>
              </a:cxn>
              <a:cxn ang="0">
                <a:pos x="T4" y="T5"/>
              </a:cxn>
              <a:cxn ang="0">
                <a:pos x="T6" y="T7"/>
              </a:cxn>
              <a:cxn ang="0">
                <a:pos x="T8" y="T9"/>
              </a:cxn>
              <a:cxn ang="0">
                <a:pos x="T10" y="T11"/>
              </a:cxn>
              <a:cxn ang="0">
                <a:pos x="T12" y="T13"/>
              </a:cxn>
              <a:cxn ang="0">
                <a:pos x="T14" y="T15"/>
              </a:cxn>
            </a:cxnLst>
            <a:rect l="T16" t="T17" r="T18" b="T19"/>
            <a:pathLst>
              <a:path w="21600" h="21600" extrusionOk="0">
                <a:moveTo>
                  <a:pt x="0" y="0"/>
                </a:moveTo>
                <a:lnTo>
                  <a:pt x="21600" y="0"/>
                </a:lnTo>
                <a:lnTo>
                  <a:pt x="21600" y="21600"/>
                </a:lnTo>
                <a:lnTo>
                  <a:pt x="0" y="21600"/>
                </a:lnTo>
                <a:lnTo>
                  <a:pt x="0" y="0"/>
                </a:lnTo>
                <a:close/>
              </a:path>
              <a:path w="21600" h="21600" extrusionOk="0">
                <a:moveTo>
                  <a:pt x="1662" y="1709"/>
                </a:moveTo>
                <a:lnTo>
                  <a:pt x="9046" y="1709"/>
                </a:lnTo>
                <a:lnTo>
                  <a:pt x="9046" y="2331"/>
                </a:lnTo>
                <a:lnTo>
                  <a:pt x="1662" y="2331"/>
                </a:lnTo>
                <a:lnTo>
                  <a:pt x="1662" y="1709"/>
                </a:lnTo>
                <a:moveTo>
                  <a:pt x="0" y="4351"/>
                </a:moveTo>
                <a:lnTo>
                  <a:pt x="10892" y="4351"/>
                </a:lnTo>
                <a:lnTo>
                  <a:pt x="10892" y="14141"/>
                </a:lnTo>
                <a:lnTo>
                  <a:pt x="21600" y="14141"/>
                </a:lnTo>
                <a:moveTo>
                  <a:pt x="11631" y="1243"/>
                </a:moveTo>
                <a:lnTo>
                  <a:pt x="20492" y="1243"/>
                </a:lnTo>
                <a:lnTo>
                  <a:pt x="20492" y="1554"/>
                </a:lnTo>
                <a:lnTo>
                  <a:pt x="11631" y="1554"/>
                </a:lnTo>
                <a:lnTo>
                  <a:pt x="11631" y="1243"/>
                </a:lnTo>
                <a:moveTo>
                  <a:pt x="11631" y="3263"/>
                </a:moveTo>
                <a:lnTo>
                  <a:pt x="20492" y="3263"/>
                </a:lnTo>
                <a:lnTo>
                  <a:pt x="20492" y="3574"/>
                </a:lnTo>
                <a:lnTo>
                  <a:pt x="11631" y="3574"/>
                </a:lnTo>
                <a:lnTo>
                  <a:pt x="11631" y="3263"/>
                </a:lnTo>
                <a:moveTo>
                  <a:pt x="11631" y="6060"/>
                </a:moveTo>
                <a:lnTo>
                  <a:pt x="20492" y="6060"/>
                </a:lnTo>
                <a:lnTo>
                  <a:pt x="20492" y="6371"/>
                </a:lnTo>
                <a:lnTo>
                  <a:pt x="11631" y="6371"/>
                </a:lnTo>
                <a:lnTo>
                  <a:pt x="11631" y="6060"/>
                </a:lnTo>
                <a:moveTo>
                  <a:pt x="11631" y="8081"/>
                </a:moveTo>
                <a:lnTo>
                  <a:pt x="20308" y="8081"/>
                </a:lnTo>
                <a:lnTo>
                  <a:pt x="20308" y="8391"/>
                </a:lnTo>
                <a:lnTo>
                  <a:pt x="11631" y="8391"/>
                </a:lnTo>
                <a:lnTo>
                  <a:pt x="11631" y="8081"/>
                </a:lnTo>
                <a:moveTo>
                  <a:pt x="11631" y="4196"/>
                </a:moveTo>
                <a:lnTo>
                  <a:pt x="12369" y="4196"/>
                </a:lnTo>
                <a:lnTo>
                  <a:pt x="12369" y="4817"/>
                </a:lnTo>
                <a:lnTo>
                  <a:pt x="11631" y="4817"/>
                </a:lnTo>
                <a:lnTo>
                  <a:pt x="11631" y="4196"/>
                </a:lnTo>
                <a:moveTo>
                  <a:pt x="14400" y="4196"/>
                </a:moveTo>
                <a:lnTo>
                  <a:pt x="15138" y="4196"/>
                </a:lnTo>
                <a:lnTo>
                  <a:pt x="15138" y="4817"/>
                </a:lnTo>
                <a:lnTo>
                  <a:pt x="14400" y="4817"/>
                </a:lnTo>
                <a:lnTo>
                  <a:pt x="14400" y="4196"/>
                </a:lnTo>
                <a:moveTo>
                  <a:pt x="16985" y="4196"/>
                </a:moveTo>
                <a:lnTo>
                  <a:pt x="17723" y="4196"/>
                </a:lnTo>
                <a:lnTo>
                  <a:pt x="17723" y="4817"/>
                </a:lnTo>
                <a:lnTo>
                  <a:pt x="16985" y="4817"/>
                </a:lnTo>
                <a:lnTo>
                  <a:pt x="16985" y="4196"/>
                </a:lnTo>
                <a:moveTo>
                  <a:pt x="19754" y="4196"/>
                </a:moveTo>
                <a:lnTo>
                  <a:pt x="20492" y="4196"/>
                </a:lnTo>
                <a:lnTo>
                  <a:pt x="20492" y="4817"/>
                </a:lnTo>
                <a:lnTo>
                  <a:pt x="19754" y="4817"/>
                </a:lnTo>
                <a:lnTo>
                  <a:pt x="19754" y="4196"/>
                </a:lnTo>
                <a:moveTo>
                  <a:pt x="11631" y="9635"/>
                </a:moveTo>
                <a:lnTo>
                  <a:pt x="12369" y="9635"/>
                </a:lnTo>
                <a:lnTo>
                  <a:pt x="12369" y="10256"/>
                </a:lnTo>
                <a:lnTo>
                  <a:pt x="11631" y="10256"/>
                </a:lnTo>
                <a:lnTo>
                  <a:pt x="11631" y="9635"/>
                </a:lnTo>
                <a:moveTo>
                  <a:pt x="14400" y="9635"/>
                </a:moveTo>
                <a:lnTo>
                  <a:pt x="15138" y="9635"/>
                </a:lnTo>
                <a:lnTo>
                  <a:pt x="15138" y="10256"/>
                </a:lnTo>
                <a:lnTo>
                  <a:pt x="14400" y="10256"/>
                </a:lnTo>
                <a:lnTo>
                  <a:pt x="14400" y="9635"/>
                </a:lnTo>
                <a:moveTo>
                  <a:pt x="16985" y="9635"/>
                </a:moveTo>
                <a:lnTo>
                  <a:pt x="17723" y="9635"/>
                </a:lnTo>
                <a:lnTo>
                  <a:pt x="17723" y="10256"/>
                </a:lnTo>
                <a:lnTo>
                  <a:pt x="16985" y="10256"/>
                </a:lnTo>
                <a:lnTo>
                  <a:pt x="16985" y="9635"/>
                </a:lnTo>
                <a:moveTo>
                  <a:pt x="19754" y="9635"/>
                </a:moveTo>
                <a:lnTo>
                  <a:pt x="20492" y="9635"/>
                </a:lnTo>
                <a:lnTo>
                  <a:pt x="20492" y="10256"/>
                </a:lnTo>
                <a:lnTo>
                  <a:pt x="19754" y="10256"/>
                </a:lnTo>
                <a:lnTo>
                  <a:pt x="19754" y="9635"/>
                </a:lnTo>
                <a:moveTo>
                  <a:pt x="10892" y="14141"/>
                </a:moveTo>
                <a:lnTo>
                  <a:pt x="10892" y="15384"/>
                </a:lnTo>
                <a:lnTo>
                  <a:pt x="10892" y="20046"/>
                </a:lnTo>
                <a:lnTo>
                  <a:pt x="10892" y="21600"/>
                </a:lnTo>
                <a:lnTo>
                  <a:pt x="10892" y="14141"/>
                </a:lnTo>
                <a:moveTo>
                  <a:pt x="10892" y="4351"/>
                </a:moveTo>
                <a:lnTo>
                  <a:pt x="10892" y="3574"/>
                </a:lnTo>
                <a:lnTo>
                  <a:pt x="10892" y="932"/>
                </a:lnTo>
                <a:lnTo>
                  <a:pt x="10892" y="0"/>
                </a:lnTo>
                <a:lnTo>
                  <a:pt x="10892" y="4351"/>
                </a:lnTo>
              </a:path>
            </a:pathLst>
          </a:custGeom>
          <a:solidFill>
            <a:srgbClr val="FFFFCC"/>
          </a:solidFill>
          <a:ln w="9525">
            <a:solidFill>
              <a:srgbClr val="000000"/>
            </a:solidFill>
            <a:miter lim="800000"/>
            <a:headEnd/>
            <a:tailEnd/>
          </a:ln>
        </p:spPr>
        <p:txBody>
          <a:bodyPr vert="horz" wrap="square" lIns="91440" tIns="45720" rIns="91440" bIns="45720" numCol="1" anchor="t" anchorCtr="0" compatLnSpc="1">
            <a:prstTxWarp prst="textNoShape">
              <a:avLst/>
            </a:prstTxWarp>
          </a:bodyPr>
          <a:lstStyle/>
          <a:p>
            <a:endParaRPr lang="en-US" dirty="0"/>
          </a:p>
        </p:txBody>
      </p:sp>
      <p:sp>
        <p:nvSpPr>
          <p:cNvPr id="42" name="Plus 41"/>
          <p:cNvSpPr/>
          <p:nvPr/>
        </p:nvSpPr>
        <p:spPr>
          <a:xfrm>
            <a:off x="6719231" y="5528933"/>
            <a:ext cx="608990" cy="608990"/>
          </a:xfrm>
          <a:prstGeom prst="mathPlus">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 name="TextBox 2"/>
          <p:cNvSpPr txBox="1"/>
          <p:nvPr/>
        </p:nvSpPr>
        <p:spPr>
          <a:xfrm>
            <a:off x="6398970" y="1147415"/>
            <a:ext cx="2740455" cy="2677656"/>
          </a:xfrm>
          <a:prstGeom prst="rect">
            <a:avLst/>
          </a:prstGeom>
          <a:solidFill>
            <a:schemeClr val="bg2">
              <a:lumMod val="90000"/>
            </a:schemeClr>
          </a:solidFill>
        </p:spPr>
        <p:txBody>
          <a:bodyPr wrap="square" rtlCol="0">
            <a:spAutoFit/>
          </a:bodyPr>
          <a:lstStyle/>
          <a:p>
            <a:pPr algn="ctr"/>
            <a:r>
              <a:rPr lang="en-US" sz="2400" b="1" dirty="0" smtClean="0"/>
              <a:t>autonomous nodes </a:t>
            </a:r>
            <a:br>
              <a:rPr lang="en-US" sz="2400" b="1" dirty="0" smtClean="0"/>
            </a:br>
            <a:r>
              <a:rPr lang="en-US" sz="2400" dirty="0" smtClean="0"/>
              <a:t>for scalability</a:t>
            </a:r>
          </a:p>
          <a:p>
            <a:pPr algn="ctr"/>
            <a:r>
              <a:rPr lang="en-US" sz="2400" dirty="0"/>
              <a:t>(</a:t>
            </a:r>
            <a:r>
              <a:rPr lang="en-US" sz="2400" dirty="0" smtClean="0"/>
              <a:t>stateless web servers, shared nothing DBs, your custom code in QCW)</a:t>
            </a:r>
            <a:endParaRPr lang="en-US" sz="2400" dirty="0"/>
          </a:p>
        </p:txBody>
      </p:sp>
    </p:spTree>
    <p:extLst>
      <p:ext uri="{BB962C8B-B14F-4D97-AF65-F5344CB8AC3E}">
        <p14:creationId xmlns:p14="http://schemas.microsoft.com/office/powerpoint/2010/main" val="29252189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wipe(down)">
                                      <p:cBhvr>
                                        <p:cTn id="7" dur="500"/>
                                        <p:tgtEl>
                                          <p:spTgt spid="7"/>
                                        </p:tgtEl>
                                      </p:cBhvr>
                                    </p:animEffect>
                                  </p:childTnLst>
                                </p:cTn>
                              </p:par>
                            </p:childTnLst>
                          </p:cTn>
                        </p:par>
                      </p:childTnLst>
                    </p:cTn>
                  </p:par>
                  <p:par>
                    <p:cTn id="8" fill="hold">
                      <p:stCondLst>
                        <p:cond delay="indefinite"/>
                      </p:stCondLst>
                      <p:childTnLst>
                        <p:par>
                          <p:cTn id="9" fill="hold">
                            <p:stCondLst>
                              <p:cond delay="0"/>
                            </p:stCondLst>
                            <p:childTnLst>
                              <p:par>
                                <p:cTn id="10" presetID="1" presetClass="entr" presetSubtype="0" fill="hold" grpId="0" nodeType="clickEffect">
                                  <p:stCondLst>
                                    <p:cond delay="0"/>
                                  </p:stCondLst>
                                  <p:childTnLst>
                                    <p:set>
                                      <p:cBhvr>
                                        <p:cTn id="11" dur="1" fill="hold">
                                          <p:stCondLst>
                                            <p:cond delay="0"/>
                                          </p:stCondLst>
                                        </p:cTn>
                                        <p:tgtEl>
                                          <p:spTgt spid="10"/>
                                        </p:tgtEl>
                                        <p:attrNameLst>
                                          <p:attrName>style.visibility</p:attrName>
                                        </p:attrNameLst>
                                      </p:cBhvr>
                                      <p:to>
                                        <p:strVal val="visible"/>
                                      </p:to>
                                    </p:set>
                                  </p:childTnLst>
                                </p:cTn>
                              </p:par>
                            </p:childTnLst>
                          </p:cTn>
                        </p:par>
                      </p:childTnLst>
                    </p:cTn>
                  </p:par>
                  <p:par>
                    <p:cTn id="12" fill="hold">
                      <p:stCondLst>
                        <p:cond delay="indefinite"/>
                      </p:stCondLst>
                      <p:childTnLst>
                        <p:par>
                          <p:cTn id="13" fill="hold">
                            <p:stCondLst>
                              <p:cond delay="0"/>
                            </p:stCondLst>
                            <p:childTnLst>
                              <p:par>
                                <p:cTn id="14" presetID="22" presetClass="entr" presetSubtype="4" fill="hold" grpId="0" nodeType="clickEffect">
                                  <p:stCondLst>
                                    <p:cond delay="0"/>
                                  </p:stCondLst>
                                  <p:childTnLst>
                                    <p:set>
                                      <p:cBhvr>
                                        <p:cTn id="15" dur="1" fill="hold">
                                          <p:stCondLst>
                                            <p:cond delay="0"/>
                                          </p:stCondLst>
                                        </p:cTn>
                                        <p:tgtEl>
                                          <p:spTgt spid="16"/>
                                        </p:tgtEl>
                                        <p:attrNameLst>
                                          <p:attrName>style.visibility</p:attrName>
                                        </p:attrNameLst>
                                      </p:cBhvr>
                                      <p:to>
                                        <p:strVal val="visible"/>
                                      </p:to>
                                    </p:set>
                                    <p:animEffect transition="in" filter="wipe(down)">
                                      <p:cBhvr>
                                        <p:cTn id="16" dur="500"/>
                                        <p:tgtEl>
                                          <p:spTgt spid="16"/>
                                        </p:tgtEl>
                                      </p:cBhvr>
                                    </p:animEffect>
                                  </p:childTnLst>
                                </p:cTn>
                              </p:par>
                              <p:par>
                                <p:cTn id="17" presetID="1" presetClass="entr" presetSubtype="0" fill="hold" grpId="0" nodeType="withEffect">
                                  <p:stCondLst>
                                    <p:cond delay="0"/>
                                  </p:stCondLst>
                                  <p:childTnLst>
                                    <p:set>
                                      <p:cBhvr>
                                        <p:cTn id="18" dur="1" fill="hold">
                                          <p:stCondLst>
                                            <p:cond delay="0"/>
                                          </p:stCondLst>
                                        </p:cTn>
                                        <p:tgtEl>
                                          <p:spTgt spid="15"/>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20"/>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19"/>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22"/>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21"/>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24"/>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23"/>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grpId="0" nodeType="clickEffect">
                                  <p:stCondLst>
                                    <p:cond delay="0"/>
                                  </p:stCondLst>
                                  <p:childTnLst>
                                    <p:set>
                                      <p:cBhvr>
                                        <p:cTn id="36" dur="1" fill="hold">
                                          <p:stCondLst>
                                            <p:cond delay="0"/>
                                          </p:stCondLst>
                                        </p:cTn>
                                        <p:tgtEl>
                                          <p:spTgt spid="26"/>
                                        </p:tgtEl>
                                        <p:attrNameLst>
                                          <p:attrName>style.visibility</p:attrName>
                                        </p:attrNameLst>
                                      </p:cBhvr>
                                      <p:to>
                                        <p:strVal val="visible"/>
                                      </p:to>
                                    </p:set>
                                  </p:childTnLst>
                                </p:cTn>
                              </p:par>
                              <p:par>
                                <p:cTn id="37" presetID="1" presetClass="entr" presetSubtype="0" fill="hold" grpId="0" nodeType="withEffect">
                                  <p:stCondLst>
                                    <p:cond delay="0"/>
                                  </p:stCondLst>
                                  <p:childTnLst>
                                    <p:set>
                                      <p:cBhvr>
                                        <p:cTn id="38" dur="1" fill="hold">
                                          <p:stCondLst>
                                            <p:cond delay="0"/>
                                          </p:stCondLst>
                                        </p:cTn>
                                        <p:tgtEl>
                                          <p:spTgt spid="25"/>
                                        </p:tgtEl>
                                        <p:attrNameLst>
                                          <p:attrName>style.visibility</p:attrName>
                                        </p:attrNameLst>
                                      </p:cBhvr>
                                      <p:to>
                                        <p:strVal val="visible"/>
                                      </p:to>
                                    </p:set>
                                  </p:childTnLst>
                                </p:cTn>
                              </p:par>
                              <p:par>
                                <p:cTn id="39" presetID="1" presetClass="entr" presetSubtype="0" fill="hold" grpId="0" nodeType="withEffect">
                                  <p:stCondLst>
                                    <p:cond delay="0"/>
                                  </p:stCondLst>
                                  <p:childTnLst>
                                    <p:set>
                                      <p:cBhvr>
                                        <p:cTn id="40" dur="1" fill="hold">
                                          <p:stCondLst>
                                            <p:cond delay="0"/>
                                          </p:stCondLst>
                                        </p:cTn>
                                        <p:tgtEl>
                                          <p:spTgt spid="28"/>
                                        </p:tgtEl>
                                        <p:attrNameLst>
                                          <p:attrName>style.visibility</p:attrName>
                                        </p:attrNameLst>
                                      </p:cBhvr>
                                      <p:to>
                                        <p:strVal val="visible"/>
                                      </p:to>
                                    </p:set>
                                  </p:childTnLst>
                                </p:cTn>
                              </p:par>
                              <p:par>
                                <p:cTn id="41" presetID="1" presetClass="entr" presetSubtype="0" fill="hold" grpId="0" nodeType="withEffect">
                                  <p:stCondLst>
                                    <p:cond delay="0"/>
                                  </p:stCondLst>
                                  <p:childTnLst>
                                    <p:set>
                                      <p:cBhvr>
                                        <p:cTn id="42" dur="1" fill="hold">
                                          <p:stCondLst>
                                            <p:cond delay="0"/>
                                          </p:stCondLst>
                                        </p:cTn>
                                        <p:tgtEl>
                                          <p:spTgt spid="27"/>
                                        </p:tgtEl>
                                        <p:attrNameLst>
                                          <p:attrName>style.visibility</p:attrName>
                                        </p:attrNameLst>
                                      </p:cBhvr>
                                      <p:to>
                                        <p:strVal val="visible"/>
                                      </p:to>
                                    </p:set>
                                  </p:childTnLst>
                                </p:cTn>
                              </p:par>
                              <p:par>
                                <p:cTn id="43" presetID="1" presetClass="entr" presetSubtype="0" fill="hold" grpId="0" nodeType="withEffect">
                                  <p:stCondLst>
                                    <p:cond delay="0"/>
                                  </p:stCondLst>
                                  <p:childTnLst>
                                    <p:set>
                                      <p:cBhvr>
                                        <p:cTn id="44" dur="1" fill="hold">
                                          <p:stCondLst>
                                            <p:cond delay="0"/>
                                          </p:stCondLst>
                                        </p:cTn>
                                        <p:tgtEl>
                                          <p:spTgt spid="30"/>
                                        </p:tgtEl>
                                        <p:attrNameLst>
                                          <p:attrName>style.visibility</p:attrName>
                                        </p:attrNameLst>
                                      </p:cBhvr>
                                      <p:to>
                                        <p:strVal val="visible"/>
                                      </p:to>
                                    </p:set>
                                  </p:childTnLst>
                                </p:cTn>
                              </p:par>
                              <p:par>
                                <p:cTn id="45" presetID="1" presetClass="entr" presetSubtype="0" fill="hold" grpId="0" nodeType="withEffect">
                                  <p:stCondLst>
                                    <p:cond delay="0"/>
                                  </p:stCondLst>
                                  <p:childTnLst>
                                    <p:set>
                                      <p:cBhvr>
                                        <p:cTn id="46" dur="1" fill="hold">
                                          <p:stCondLst>
                                            <p:cond delay="0"/>
                                          </p:stCondLst>
                                        </p:cTn>
                                        <p:tgtEl>
                                          <p:spTgt spid="29"/>
                                        </p:tgtEl>
                                        <p:attrNameLst>
                                          <p:attrName>style.visibility</p:attrName>
                                        </p:attrNameLst>
                                      </p:cBhvr>
                                      <p:to>
                                        <p:strVal val="visible"/>
                                      </p:to>
                                    </p:set>
                                  </p:childTnLst>
                                </p:cTn>
                              </p:par>
                            </p:childTnLst>
                          </p:cTn>
                        </p:par>
                      </p:childTnLst>
                    </p:cTn>
                  </p:par>
                  <p:par>
                    <p:cTn id="47" fill="hold">
                      <p:stCondLst>
                        <p:cond delay="indefinite"/>
                      </p:stCondLst>
                      <p:childTnLst>
                        <p:par>
                          <p:cTn id="48" fill="hold">
                            <p:stCondLst>
                              <p:cond delay="0"/>
                            </p:stCondLst>
                            <p:childTnLst>
                              <p:par>
                                <p:cTn id="49" presetID="1" presetClass="entr" presetSubtype="0" fill="hold" grpId="0" nodeType="clickEffect">
                                  <p:stCondLst>
                                    <p:cond delay="0"/>
                                  </p:stCondLst>
                                  <p:childTnLst>
                                    <p:set>
                                      <p:cBhvr>
                                        <p:cTn id="50" dur="1" fill="hold">
                                          <p:stCondLst>
                                            <p:cond delay="0"/>
                                          </p:stCondLst>
                                        </p:cTn>
                                        <p:tgtEl>
                                          <p:spTgt spid="32"/>
                                        </p:tgtEl>
                                        <p:attrNameLst>
                                          <p:attrName>style.visibility</p:attrName>
                                        </p:attrNameLst>
                                      </p:cBhvr>
                                      <p:to>
                                        <p:strVal val="visible"/>
                                      </p:to>
                                    </p:set>
                                  </p:childTnLst>
                                </p:cTn>
                              </p:par>
                              <p:par>
                                <p:cTn id="51" presetID="1" presetClass="entr" presetSubtype="0" fill="hold" grpId="0" nodeType="withEffect">
                                  <p:stCondLst>
                                    <p:cond delay="0"/>
                                  </p:stCondLst>
                                  <p:childTnLst>
                                    <p:set>
                                      <p:cBhvr>
                                        <p:cTn id="52" dur="1" fill="hold">
                                          <p:stCondLst>
                                            <p:cond delay="0"/>
                                          </p:stCondLst>
                                        </p:cTn>
                                        <p:tgtEl>
                                          <p:spTgt spid="31"/>
                                        </p:tgtEl>
                                        <p:attrNameLst>
                                          <p:attrName>style.visibility</p:attrName>
                                        </p:attrNameLst>
                                      </p:cBhvr>
                                      <p:to>
                                        <p:strVal val="visible"/>
                                      </p:to>
                                    </p:set>
                                  </p:childTnLst>
                                </p:cTn>
                              </p:par>
                              <p:par>
                                <p:cTn id="53" presetID="1" presetClass="entr" presetSubtype="0" fill="hold" grpId="0" nodeType="withEffect">
                                  <p:stCondLst>
                                    <p:cond delay="0"/>
                                  </p:stCondLst>
                                  <p:childTnLst>
                                    <p:set>
                                      <p:cBhvr>
                                        <p:cTn id="54" dur="1" fill="hold">
                                          <p:stCondLst>
                                            <p:cond delay="0"/>
                                          </p:stCondLst>
                                        </p:cTn>
                                        <p:tgtEl>
                                          <p:spTgt spid="34"/>
                                        </p:tgtEl>
                                        <p:attrNameLst>
                                          <p:attrName>style.visibility</p:attrName>
                                        </p:attrNameLst>
                                      </p:cBhvr>
                                      <p:to>
                                        <p:strVal val="visible"/>
                                      </p:to>
                                    </p:set>
                                  </p:childTnLst>
                                </p:cTn>
                              </p:par>
                              <p:par>
                                <p:cTn id="55" presetID="1" presetClass="entr" presetSubtype="0" fill="hold" grpId="0" nodeType="withEffect">
                                  <p:stCondLst>
                                    <p:cond delay="0"/>
                                  </p:stCondLst>
                                  <p:childTnLst>
                                    <p:set>
                                      <p:cBhvr>
                                        <p:cTn id="56" dur="1" fill="hold">
                                          <p:stCondLst>
                                            <p:cond delay="0"/>
                                          </p:stCondLst>
                                        </p:cTn>
                                        <p:tgtEl>
                                          <p:spTgt spid="33"/>
                                        </p:tgtEl>
                                        <p:attrNameLst>
                                          <p:attrName>style.visibility</p:attrName>
                                        </p:attrNameLst>
                                      </p:cBhvr>
                                      <p:to>
                                        <p:strVal val="visible"/>
                                      </p:to>
                                    </p:set>
                                  </p:childTnLst>
                                </p:cTn>
                              </p:par>
                              <p:par>
                                <p:cTn id="57" presetID="1" presetClass="entr" presetSubtype="0" fill="hold" grpId="0" nodeType="withEffect">
                                  <p:stCondLst>
                                    <p:cond delay="0"/>
                                  </p:stCondLst>
                                  <p:childTnLst>
                                    <p:set>
                                      <p:cBhvr>
                                        <p:cTn id="58" dur="1" fill="hold">
                                          <p:stCondLst>
                                            <p:cond delay="0"/>
                                          </p:stCondLst>
                                        </p:cTn>
                                        <p:tgtEl>
                                          <p:spTgt spid="36"/>
                                        </p:tgtEl>
                                        <p:attrNameLst>
                                          <p:attrName>style.visibility</p:attrName>
                                        </p:attrNameLst>
                                      </p:cBhvr>
                                      <p:to>
                                        <p:strVal val="visible"/>
                                      </p:to>
                                    </p:set>
                                  </p:childTnLst>
                                </p:cTn>
                              </p:par>
                              <p:par>
                                <p:cTn id="59" presetID="1" presetClass="entr" presetSubtype="0" fill="hold" grpId="0" nodeType="withEffect">
                                  <p:stCondLst>
                                    <p:cond delay="0"/>
                                  </p:stCondLst>
                                  <p:childTnLst>
                                    <p:set>
                                      <p:cBhvr>
                                        <p:cTn id="60" dur="1" fill="hold">
                                          <p:stCondLst>
                                            <p:cond delay="0"/>
                                          </p:stCondLst>
                                        </p:cTn>
                                        <p:tgtEl>
                                          <p:spTgt spid="35"/>
                                        </p:tgtEl>
                                        <p:attrNameLst>
                                          <p:attrName>style.visibility</p:attrName>
                                        </p:attrNameLst>
                                      </p:cBhvr>
                                      <p:to>
                                        <p:strVal val="visible"/>
                                      </p:to>
                                    </p:set>
                                  </p:childTnLst>
                                </p:cTn>
                              </p:par>
                            </p:childTnLst>
                          </p:cTn>
                        </p:par>
                        <p:par>
                          <p:cTn id="61" fill="hold">
                            <p:stCondLst>
                              <p:cond delay="0"/>
                            </p:stCondLst>
                            <p:childTnLst>
                              <p:par>
                                <p:cTn id="62" presetID="1" presetClass="entr" presetSubtype="0" fill="hold" grpId="0" nodeType="afterEffect">
                                  <p:stCondLst>
                                    <p:cond delay="0"/>
                                  </p:stCondLst>
                                  <p:childTnLst>
                                    <p:set>
                                      <p:cBhvr>
                                        <p:cTn id="63" dur="1" fill="hold">
                                          <p:stCondLst>
                                            <p:cond delay="0"/>
                                          </p:stCondLst>
                                        </p:cTn>
                                        <p:tgtEl>
                                          <p:spTgt spid="38"/>
                                        </p:tgtEl>
                                        <p:attrNameLst>
                                          <p:attrName>style.visibility</p:attrName>
                                        </p:attrNameLst>
                                      </p:cBhvr>
                                      <p:to>
                                        <p:strVal val="visible"/>
                                      </p:to>
                                    </p:set>
                                  </p:childTnLst>
                                </p:cTn>
                              </p:par>
                              <p:par>
                                <p:cTn id="64" presetID="1" presetClass="entr" presetSubtype="0" fill="hold" grpId="0" nodeType="withEffect">
                                  <p:stCondLst>
                                    <p:cond delay="0"/>
                                  </p:stCondLst>
                                  <p:childTnLst>
                                    <p:set>
                                      <p:cBhvr>
                                        <p:cTn id="65" dur="1" fill="hold">
                                          <p:stCondLst>
                                            <p:cond delay="0"/>
                                          </p:stCondLst>
                                        </p:cTn>
                                        <p:tgtEl>
                                          <p:spTgt spid="37"/>
                                        </p:tgtEl>
                                        <p:attrNameLst>
                                          <p:attrName>style.visibility</p:attrName>
                                        </p:attrNameLst>
                                      </p:cBhvr>
                                      <p:to>
                                        <p:strVal val="visible"/>
                                      </p:to>
                                    </p:set>
                                  </p:childTnLst>
                                </p:cTn>
                              </p:par>
                              <p:par>
                                <p:cTn id="66" presetID="1" presetClass="entr" presetSubtype="0" fill="hold" grpId="0" nodeType="withEffect">
                                  <p:stCondLst>
                                    <p:cond delay="0"/>
                                  </p:stCondLst>
                                  <p:childTnLst>
                                    <p:set>
                                      <p:cBhvr>
                                        <p:cTn id="67" dur="1" fill="hold">
                                          <p:stCondLst>
                                            <p:cond delay="0"/>
                                          </p:stCondLst>
                                        </p:cTn>
                                        <p:tgtEl>
                                          <p:spTgt spid="40"/>
                                        </p:tgtEl>
                                        <p:attrNameLst>
                                          <p:attrName>style.visibility</p:attrName>
                                        </p:attrNameLst>
                                      </p:cBhvr>
                                      <p:to>
                                        <p:strVal val="visible"/>
                                      </p:to>
                                    </p:set>
                                  </p:childTnLst>
                                </p:cTn>
                              </p:par>
                              <p:par>
                                <p:cTn id="68" presetID="1" presetClass="entr" presetSubtype="0" fill="hold" grpId="0" nodeType="withEffect">
                                  <p:stCondLst>
                                    <p:cond delay="0"/>
                                  </p:stCondLst>
                                  <p:childTnLst>
                                    <p:set>
                                      <p:cBhvr>
                                        <p:cTn id="69" dur="1" fill="hold">
                                          <p:stCondLst>
                                            <p:cond delay="0"/>
                                          </p:stCondLst>
                                        </p:cTn>
                                        <p:tgtEl>
                                          <p:spTgt spid="39"/>
                                        </p:tgtEl>
                                        <p:attrNameLst>
                                          <p:attrName>style.visibility</p:attrName>
                                        </p:attrNameLst>
                                      </p:cBhvr>
                                      <p:to>
                                        <p:strVal val="visible"/>
                                      </p:to>
                                    </p:set>
                                  </p:childTnLst>
                                </p:cTn>
                              </p:par>
                              <p:par>
                                <p:cTn id="70" presetID="1" presetClass="entr" presetSubtype="0" fill="hold" grpId="0" nodeType="withEffect">
                                  <p:stCondLst>
                                    <p:cond delay="0"/>
                                  </p:stCondLst>
                                  <p:childTnLst>
                                    <p:set>
                                      <p:cBhvr>
                                        <p:cTn id="71" dur="1" fill="hold">
                                          <p:stCondLst>
                                            <p:cond delay="0"/>
                                          </p:stCondLst>
                                        </p:cTn>
                                        <p:tgtEl>
                                          <p:spTgt spid="42"/>
                                        </p:tgtEl>
                                        <p:attrNameLst>
                                          <p:attrName>style.visibility</p:attrName>
                                        </p:attrNameLst>
                                      </p:cBhvr>
                                      <p:to>
                                        <p:strVal val="visible"/>
                                      </p:to>
                                    </p:set>
                                  </p:childTnLst>
                                </p:cTn>
                              </p:par>
                              <p:par>
                                <p:cTn id="72" presetID="1" presetClass="entr" presetSubtype="0" fill="hold" grpId="0" nodeType="withEffect">
                                  <p:stCondLst>
                                    <p:cond delay="0"/>
                                  </p:stCondLst>
                                  <p:childTnLst>
                                    <p:set>
                                      <p:cBhvr>
                                        <p:cTn id="73" dur="1" fill="hold">
                                          <p:stCondLst>
                                            <p:cond delay="0"/>
                                          </p:stCondLst>
                                        </p:cTn>
                                        <p:tgtEl>
                                          <p:spTgt spid="41"/>
                                        </p:tgtEl>
                                        <p:attrNameLst>
                                          <p:attrName>style.visibility</p:attrName>
                                        </p:attrNameLst>
                                      </p:cBhvr>
                                      <p:to>
                                        <p:strVal val="visible"/>
                                      </p:to>
                                    </p:set>
                                  </p:childTnLst>
                                </p:cTn>
                              </p:par>
                            </p:childTnLst>
                          </p:cTn>
                        </p:par>
                      </p:childTnLst>
                    </p:cTn>
                  </p:par>
                  <p:par>
                    <p:cTn id="74" fill="hold">
                      <p:stCondLst>
                        <p:cond delay="indefinite"/>
                      </p:stCondLst>
                      <p:childTnLst>
                        <p:par>
                          <p:cTn id="75" fill="hold">
                            <p:stCondLst>
                              <p:cond delay="0"/>
                            </p:stCondLst>
                            <p:childTnLst>
                              <p:par>
                                <p:cTn id="76" presetID="1" presetClass="entr" presetSubtype="0" fill="hold" grpId="0" nodeType="clickEffect">
                                  <p:stCondLst>
                                    <p:cond delay="0"/>
                                  </p:stCondLst>
                                  <p:childTnLst>
                                    <p:set>
                                      <p:cBhvr>
                                        <p:cTn id="77"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10" grpId="0" animBg="1"/>
      <p:bldP spid="15" grpId="0" animBg="1"/>
      <p:bldP spid="16" grpId="0" animBg="1"/>
      <p:bldP spid="19" grpId="0" animBg="1"/>
      <p:bldP spid="20" grpId="0" animBg="1"/>
      <p:bldP spid="21" grpId="0" animBg="1"/>
      <p:bldP spid="22" grpId="0" animBg="1"/>
      <p:bldP spid="23" grpId="0" animBg="1"/>
      <p:bldP spid="24" grpId="0" animBg="1"/>
      <p:bldP spid="25" grpId="0" animBg="1"/>
      <p:bldP spid="26" grpId="0" animBg="1"/>
      <p:bldP spid="27" grpId="0" animBg="1"/>
      <p:bldP spid="28" grpId="0" animBg="1"/>
      <p:bldP spid="29" grpId="0" animBg="1"/>
      <p:bldP spid="30" grpId="0" animBg="1"/>
      <p:bldP spid="31" grpId="0" animBg="1"/>
      <p:bldP spid="32" grpId="0" animBg="1"/>
      <p:bldP spid="33" grpId="0" animBg="1"/>
      <p:bldP spid="34" grpId="0" animBg="1"/>
      <p:bldP spid="35" grpId="0" animBg="1"/>
      <p:bldP spid="36" grpId="0" animBg="1"/>
      <p:bldP spid="37" grpId="0" animBg="1"/>
      <p:bldP spid="38" grpId="0" animBg="1"/>
      <p:bldP spid="39" grpId="0" animBg="1"/>
      <p:bldP spid="40" grpId="0" animBg="1"/>
      <p:bldP spid="41" grpId="0" animBg="1"/>
      <p:bldP spid="42" grpId="0" animBg="1"/>
      <p:bldP spid="3" grpId="0" animBg="1"/>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p:cNvSpPr txBox="1"/>
          <p:nvPr/>
        </p:nvSpPr>
        <p:spPr>
          <a:xfrm>
            <a:off x="1807796" y="5255970"/>
            <a:ext cx="3535188" cy="954107"/>
          </a:xfrm>
          <a:prstGeom prst="rect">
            <a:avLst/>
          </a:prstGeom>
          <a:noFill/>
        </p:spPr>
        <p:txBody>
          <a:bodyPr wrap="square" rtlCol="0">
            <a:spAutoFit/>
          </a:bodyPr>
          <a:lstStyle/>
          <a:p>
            <a:pPr algn="ctr"/>
            <a:r>
              <a:rPr lang="en-US" sz="2800" b="1" dirty="0" smtClean="0"/>
              <a:t>Load Balancer</a:t>
            </a:r>
          </a:p>
          <a:p>
            <a:pPr algn="ctr"/>
            <a:r>
              <a:rPr lang="en-US" sz="2800" b="1" dirty="0" smtClean="0"/>
              <a:t>(Cloud Service)</a:t>
            </a:r>
            <a:endParaRPr lang="en-US" sz="2800" b="1" dirty="0"/>
          </a:p>
        </p:txBody>
      </p:sp>
      <p:sp>
        <p:nvSpPr>
          <p:cNvPr id="1032" name="server"/>
          <p:cNvSpPr>
            <a:spLocks noEditPoints="1" noChangeArrowheads="1"/>
          </p:cNvSpPr>
          <p:nvPr/>
        </p:nvSpPr>
        <p:spPr bwMode="auto">
          <a:xfrm>
            <a:off x="518969" y="1438580"/>
            <a:ext cx="1381430" cy="1381430"/>
          </a:xfrm>
          <a:custGeom>
            <a:avLst/>
            <a:gdLst>
              <a:gd name="T0" fmla="*/ 0 w 21600"/>
              <a:gd name="T1" fmla="*/ 0 h 21600"/>
              <a:gd name="T2" fmla="*/ 10800 w 21600"/>
              <a:gd name="T3" fmla="*/ 0 h 21600"/>
              <a:gd name="T4" fmla="*/ 21600 w 21600"/>
              <a:gd name="T5" fmla="*/ 0 h 21600"/>
              <a:gd name="T6" fmla="*/ 21600 w 21600"/>
              <a:gd name="T7" fmla="*/ 10800 h 21600"/>
              <a:gd name="T8" fmla="*/ 21600 w 21600"/>
              <a:gd name="T9" fmla="*/ 21600 h 21600"/>
              <a:gd name="T10" fmla="*/ 10800 w 21600"/>
              <a:gd name="T11" fmla="*/ 21600 h 21600"/>
              <a:gd name="T12" fmla="*/ 0 w 21600"/>
              <a:gd name="T13" fmla="*/ 21600 h 21600"/>
              <a:gd name="T14" fmla="*/ 0 w 21600"/>
              <a:gd name="T15" fmla="*/ 10800 h 21600"/>
              <a:gd name="T16" fmla="*/ 761 w 21600"/>
              <a:gd name="T17" fmla="*/ 22454 h 21600"/>
              <a:gd name="T18" fmla="*/ 21069 w 21600"/>
              <a:gd name="T19" fmla="*/ 28282 h 21600"/>
            </a:gdLst>
            <a:ahLst/>
            <a:cxnLst>
              <a:cxn ang="0">
                <a:pos x="T0" y="T1"/>
              </a:cxn>
              <a:cxn ang="0">
                <a:pos x="T2" y="T3"/>
              </a:cxn>
              <a:cxn ang="0">
                <a:pos x="T4" y="T5"/>
              </a:cxn>
              <a:cxn ang="0">
                <a:pos x="T6" y="T7"/>
              </a:cxn>
              <a:cxn ang="0">
                <a:pos x="T8" y="T9"/>
              </a:cxn>
              <a:cxn ang="0">
                <a:pos x="T10" y="T11"/>
              </a:cxn>
              <a:cxn ang="0">
                <a:pos x="T12" y="T13"/>
              </a:cxn>
              <a:cxn ang="0">
                <a:pos x="T14" y="T15"/>
              </a:cxn>
            </a:cxnLst>
            <a:rect l="T16" t="T17" r="T18" b="T19"/>
            <a:pathLst>
              <a:path w="21600" h="21600" extrusionOk="0">
                <a:moveTo>
                  <a:pt x="0" y="0"/>
                </a:moveTo>
                <a:lnTo>
                  <a:pt x="21600" y="0"/>
                </a:lnTo>
                <a:lnTo>
                  <a:pt x="21600" y="21600"/>
                </a:lnTo>
                <a:lnTo>
                  <a:pt x="0" y="21600"/>
                </a:lnTo>
                <a:lnTo>
                  <a:pt x="0" y="0"/>
                </a:lnTo>
                <a:close/>
              </a:path>
              <a:path w="21600" h="21600" extrusionOk="0">
                <a:moveTo>
                  <a:pt x="1662" y="1709"/>
                </a:moveTo>
                <a:lnTo>
                  <a:pt x="9046" y="1709"/>
                </a:lnTo>
                <a:lnTo>
                  <a:pt x="9046" y="2331"/>
                </a:lnTo>
                <a:lnTo>
                  <a:pt x="1662" y="2331"/>
                </a:lnTo>
                <a:lnTo>
                  <a:pt x="1662" y="1709"/>
                </a:lnTo>
                <a:moveTo>
                  <a:pt x="0" y="4351"/>
                </a:moveTo>
                <a:lnTo>
                  <a:pt x="10892" y="4351"/>
                </a:lnTo>
                <a:lnTo>
                  <a:pt x="10892" y="14141"/>
                </a:lnTo>
                <a:lnTo>
                  <a:pt x="21600" y="14141"/>
                </a:lnTo>
                <a:moveTo>
                  <a:pt x="11631" y="1243"/>
                </a:moveTo>
                <a:lnTo>
                  <a:pt x="20492" y="1243"/>
                </a:lnTo>
                <a:lnTo>
                  <a:pt x="20492" y="1554"/>
                </a:lnTo>
                <a:lnTo>
                  <a:pt x="11631" y="1554"/>
                </a:lnTo>
                <a:lnTo>
                  <a:pt x="11631" y="1243"/>
                </a:lnTo>
                <a:moveTo>
                  <a:pt x="11631" y="3263"/>
                </a:moveTo>
                <a:lnTo>
                  <a:pt x="20492" y="3263"/>
                </a:lnTo>
                <a:lnTo>
                  <a:pt x="20492" y="3574"/>
                </a:lnTo>
                <a:lnTo>
                  <a:pt x="11631" y="3574"/>
                </a:lnTo>
                <a:lnTo>
                  <a:pt x="11631" y="3263"/>
                </a:lnTo>
                <a:moveTo>
                  <a:pt x="11631" y="6060"/>
                </a:moveTo>
                <a:lnTo>
                  <a:pt x="20492" y="6060"/>
                </a:lnTo>
                <a:lnTo>
                  <a:pt x="20492" y="6371"/>
                </a:lnTo>
                <a:lnTo>
                  <a:pt x="11631" y="6371"/>
                </a:lnTo>
                <a:lnTo>
                  <a:pt x="11631" y="6060"/>
                </a:lnTo>
                <a:moveTo>
                  <a:pt x="11631" y="8081"/>
                </a:moveTo>
                <a:lnTo>
                  <a:pt x="20308" y="8081"/>
                </a:lnTo>
                <a:lnTo>
                  <a:pt x="20308" y="8391"/>
                </a:lnTo>
                <a:lnTo>
                  <a:pt x="11631" y="8391"/>
                </a:lnTo>
                <a:lnTo>
                  <a:pt x="11631" y="8081"/>
                </a:lnTo>
                <a:moveTo>
                  <a:pt x="11631" y="4196"/>
                </a:moveTo>
                <a:lnTo>
                  <a:pt x="12369" y="4196"/>
                </a:lnTo>
                <a:lnTo>
                  <a:pt x="12369" y="4817"/>
                </a:lnTo>
                <a:lnTo>
                  <a:pt x="11631" y="4817"/>
                </a:lnTo>
                <a:lnTo>
                  <a:pt x="11631" y="4196"/>
                </a:lnTo>
                <a:moveTo>
                  <a:pt x="14400" y="4196"/>
                </a:moveTo>
                <a:lnTo>
                  <a:pt x="15138" y="4196"/>
                </a:lnTo>
                <a:lnTo>
                  <a:pt x="15138" y="4817"/>
                </a:lnTo>
                <a:lnTo>
                  <a:pt x="14400" y="4817"/>
                </a:lnTo>
                <a:lnTo>
                  <a:pt x="14400" y="4196"/>
                </a:lnTo>
                <a:moveTo>
                  <a:pt x="16985" y="4196"/>
                </a:moveTo>
                <a:lnTo>
                  <a:pt x="17723" y="4196"/>
                </a:lnTo>
                <a:lnTo>
                  <a:pt x="17723" y="4817"/>
                </a:lnTo>
                <a:lnTo>
                  <a:pt x="16985" y="4817"/>
                </a:lnTo>
                <a:lnTo>
                  <a:pt x="16985" y="4196"/>
                </a:lnTo>
                <a:moveTo>
                  <a:pt x="19754" y="4196"/>
                </a:moveTo>
                <a:lnTo>
                  <a:pt x="20492" y="4196"/>
                </a:lnTo>
                <a:lnTo>
                  <a:pt x="20492" y="4817"/>
                </a:lnTo>
                <a:lnTo>
                  <a:pt x="19754" y="4817"/>
                </a:lnTo>
                <a:lnTo>
                  <a:pt x="19754" y="4196"/>
                </a:lnTo>
                <a:moveTo>
                  <a:pt x="11631" y="9635"/>
                </a:moveTo>
                <a:lnTo>
                  <a:pt x="12369" y="9635"/>
                </a:lnTo>
                <a:lnTo>
                  <a:pt x="12369" y="10256"/>
                </a:lnTo>
                <a:lnTo>
                  <a:pt x="11631" y="10256"/>
                </a:lnTo>
                <a:lnTo>
                  <a:pt x="11631" y="9635"/>
                </a:lnTo>
                <a:moveTo>
                  <a:pt x="14400" y="9635"/>
                </a:moveTo>
                <a:lnTo>
                  <a:pt x="15138" y="9635"/>
                </a:lnTo>
                <a:lnTo>
                  <a:pt x="15138" y="10256"/>
                </a:lnTo>
                <a:lnTo>
                  <a:pt x="14400" y="10256"/>
                </a:lnTo>
                <a:lnTo>
                  <a:pt x="14400" y="9635"/>
                </a:lnTo>
                <a:moveTo>
                  <a:pt x="16985" y="9635"/>
                </a:moveTo>
                <a:lnTo>
                  <a:pt x="17723" y="9635"/>
                </a:lnTo>
                <a:lnTo>
                  <a:pt x="17723" y="10256"/>
                </a:lnTo>
                <a:lnTo>
                  <a:pt x="16985" y="10256"/>
                </a:lnTo>
                <a:lnTo>
                  <a:pt x="16985" y="9635"/>
                </a:lnTo>
                <a:moveTo>
                  <a:pt x="19754" y="9635"/>
                </a:moveTo>
                <a:lnTo>
                  <a:pt x="20492" y="9635"/>
                </a:lnTo>
                <a:lnTo>
                  <a:pt x="20492" y="10256"/>
                </a:lnTo>
                <a:lnTo>
                  <a:pt x="19754" y="10256"/>
                </a:lnTo>
                <a:lnTo>
                  <a:pt x="19754" y="9635"/>
                </a:lnTo>
                <a:moveTo>
                  <a:pt x="10892" y="14141"/>
                </a:moveTo>
                <a:lnTo>
                  <a:pt x="10892" y="15384"/>
                </a:lnTo>
                <a:lnTo>
                  <a:pt x="10892" y="20046"/>
                </a:lnTo>
                <a:lnTo>
                  <a:pt x="10892" y="21600"/>
                </a:lnTo>
                <a:lnTo>
                  <a:pt x="10892" y="14141"/>
                </a:lnTo>
                <a:moveTo>
                  <a:pt x="10892" y="4351"/>
                </a:moveTo>
                <a:lnTo>
                  <a:pt x="10892" y="3574"/>
                </a:lnTo>
                <a:lnTo>
                  <a:pt x="10892" y="932"/>
                </a:lnTo>
                <a:lnTo>
                  <a:pt x="10892" y="0"/>
                </a:lnTo>
                <a:lnTo>
                  <a:pt x="10892" y="4351"/>
                </a:lnTo>
              </a:path>
            </a:pathLst>
          </a:custGeom>
          <a:solidFill>
            <a:srgbClr val="FFFFCC"/>
          </a:solidFill>
          <a:ln w="9525">
            <a:solidFill>
              <a:srgbClr val="000000"/>
            </a:solidFill>
            <a:miter lim="800000"/>
            <a:headEnd/>
            <a:tailEnd/>
          </a:ln>
        </p:spPr>
        <p:txBody>
          <a:bodyPr vert="horz" wrap="square" lIns="91440" tIns="45720" rIns="91440" bIns="45720" numCol="1" anchor="t" anchorCtr="0" compatLnSpc="1">
            <a:prstTxWarp prst="textNoShape">
              <a:avLst/>
            </a:prstTxWarp>
          </a:bodyPr>
          <a:lstStyle/>
          <a:p>
            <a:endParaRPr lang="en-US" dirty="0"/>
          </a:p>
        </p:txBody>
      </p:sp>
      <p:sp>
        <p:nvSpPr>
          <p:cNvPr id="7" name="server"/>
          <p:cNvSpPr>
            <a:spLocks noEditPoints="1" noChangeArrowheads="1"/>
          </p:cNvSpPr>
          <p:nvPr/>
        </p:nvSpPr>
        <p:spPr bwMode="auto">
          <a:xfrm>
            <a:off x="2791479" y="1438580"/>
            <a:ext cx="1381430" cy="1381430"/>
          </a:xfrm>
          <a:custGeom>
            <a:avLst/>
            <a:gdLst>
              <a:gd name="T0" fmla="*/ 0 w 21600"/>
              <a:gd name="T1" fmla="*/ 0 h 21600"/>
              <a:gd name="T2" fmla="*/ 10800 w 21600"/>
              <a:gd name="T3" fmla="*/ 0 h 21600"/>
              <a:gd name="T4" fmla="*/ 21600 w 21600"/>
              <a:gd name="T5" fmla="*/ 0 h 21600"/>
              <a:gd name="T6" fmla="*/ 21600 w 21600"/>
              <a:gd name="T7" fmla="*/ 10800 h 21600"/>
              <a:gd name="T8" fmla="*/ 21600 w 21600"/>
              <a:gd name="T9" fmla="*/ 21600 h 21600"/>
              <a:gd name="T10" fmla="*/ 10800 w 21600"/>
              <a:gd name="T11" fmla="*/ 21600 h 21600"/>
              <a:gd name="T12" fmla="*/ 0 w 21600"/>
              <a:gd name="T13" fmla="*/ 21600 h 21600"/>
              <a:gd name="T14" fmla="*/ 0 w 21600"/>
              <a:gd name="T15" fmla="*/ 10800 h 21600"/>
              <a:gd name="T16" fmla="*/ 761 w 21600"/>
              <a:gd name="T17" fmla="*/ 22454 h 21600"/>
              <a:gd name="T18" fmla="*/ 21069 w 21600"/>
              <a:gd name="T19" fmla="*/ 28282 h 21600"/>
            </a:gdLst>
            <a:ahLst/>
            <a:cxnLst>
              <a:cxn ang="0">
                <a:pos x="T0" y="T1"/>
              </a:cxn>
              <a:cxn ang="0">
                <a:pos x="T2" y="T3"/>
              </a:cxn>
              <a:cxn ang="0">
                <a:pos x="T4" y="T5"/>
              </a:cxn>
              <a:cxn ang="0">
                <a:pos x="T6" y="T7"/>
              </a:cxn>
              <a:cxn ang="0">
                <a:pos x="T8" y="T9"/>
              </a:cxn>
              <a:cxn ang="0">
                <a:pos x="T10" y="T11"/>
              </a:cxn>
              <a:cxn ang="0">
                <a:pos x="T12" y="T13"/>
              </a:cxn>
              <a:cxn ang="0">
                <a:pos x="T14" y="T15"/>
              </a:cxn>
            </a:cxnLst>
            <a:rect l="T16" t="T17" r="T18" b="T19"/>
            <a:pathLst>
              <a:path w="21600" h="21600" extrusionOk="0">
                <a:moveTo>
                  <a:pt x="0" y="0"/>
                </a:moveTo>
                <a:lnTo>
                  <a:pt x="21600" y="0"/>
                </a:lnTo>
                <a:lnTo>
                  <a:pt x="21600" y="21600"/>
                </a:lnTo>
                <a:lnTo>
                  <a:pt x="0" y="21600"/>
                </a:lnTo>
                <a:lnTo>
                  <a:pt x="0" y="0"/>
                </a:lnTo>
                <a:close/>
              </a:path>
              <a:path w="21600" h="21600" extrusionOk="0">
                <a:moveTo>
                  <a:pt x="1662" y="1709"/>
                </a:moveTo>
                <a:lnTo>
                  <a:pt x="9046" y="1709"/>
                </a:lnTo>
                <a:lnTo>
                  <a:pt x="9046" y="2331"/>
                </a:lnTo>
                <a:lnTo>
                  <a:pt x="1662" y="2331"/>
                </a:lnTo>
                <a:lnTo>
                  <a:pt x="1662" y="1709"/>
                </a:lnTo>
                <a:moveTo>
                  <a:pt x="0" y="4351"/>
                </a:moveTo>
                <a:lnTo>
                  <a:pt x="10892" y="4351"/>
                </a:lnTo>
                <a:lnTo>
                  <a:pt x="10892" y="14141"/>
                </a:lnTo>
                <a:lnTo>
                  <a:pt x="21600" y="14141"/>
                </a:lnTo>
                <a:moveTo>
                  <a:pt x="11631" y="1243"/>
                </a:moveTo>
                <a:lnTo>
                  <a:pt x="20492" y="1243"/>
                </a:lnTo>
                <a:lnTo>
                  <a:pt x="20492" y="1554"/>
                </a:lnTo>
                <a:lnTo>
                  <a:pt x="11631" y="1554"/>
                </a:lnTo>
                <a:lnTo>
                  <a:pt x="11631" y="1243"/>
                </a:lnTo>
                <a:moveTo>
                  <a:pt x="11631" y="3263"/>
                </a:moveTo>
                <a:lnTo>
                  <a:pt x="20492" y="3263"/>
                </a:lnTo>
                <a:lnTo>
                  <a:pt x="20492" y="3574"/>
                </a:lnTo>
                <a:lnTo>
                  <a:pt x="11631" y="3574"/>
                </a:lnTo>
                <a:lnTo>
                  <a:pt x="11631" y="3263"/>
                </a:lnTo>
                <a:moveTo>
                  <a:pt x="11631" y="6060"/>
                </a:moveTo>
                <a:lnTo>
                  <a:pt x="20492" y="6060"/>
                </a:lnTo>
                <a:lnTo>
                  <a:pt x="20492" y="6371"/>
                </a:lnTo>
                <a:lnTo>
                  <a:pt x="11631" y="6371"/>
                </a:lnTo>
                <a:lnTo>
                  <a:pt x="11631" y="6060"/>
                </a:lnTo>
                <a:moveTo>
                  <a:pt x="11631" y="8081"/>
                </a:moveTo>
                <a:lnTo>
                  <a:pt x="20308" y="8081"/>
                </a:lnTo>
                <a:lnTo>
                  <a:pt x="20308" y="8391"/>
                </a:lnTo>
                <a:lnTo>
                  <a:pt x="11631" y="8391"/>
                </a:lnTo>
                <a:lnTo>
                  <a:pt x="11631" y="8081"/>
                </a:lnTo>
                <a:moveTo>
                  <a:pt x="11631" y="4196"/>
                </a:moveTo>
                <a:lnTo>
                  <a:pt x="12369" y="4196"/>
                </a:lnTo>
                <a:lnTo>
                  <a:pt x="12369" y="4817"/>
                </a:lnTo>
                <a:lnTo>
                  <a:pt x="11631" y="4817"/>
                </a:lnTo>
                <a:lnTo>
                  <a:pt x="11631" y="4196"/>
                </a:lnTo>
                <a:moveTo>
                  <a:pt x="14400" y="4196"/>
                </a:moveTo>
                <a:lnTo>
                  <a:pt x="15138" y="4196"/>
                </a:lnTo>
                <a:lnTo>
                  <a:pt x="15138" y="4817"/>
                </a:lnTo>
                <a:lnTo>
                  <a:pt x="14400" y="4817"/>
                </a:lnTo>
                <a:lnTo>
                  <a:pt x="14400" y="4196"/>
                </a:lnTo>
                <a:moveTo>
                  <a:pt x="16985" y="4196"/>
                </a:moveTo>
                <a:lnTo>
                  <a:pt x="17723" y="4196"/>
                </a:lnTo>
                <a:lnTo>
                  <a:pt x="17723" y="4817"/>
                </a:lnTo>
                <a:lnTo>
                  <a:pt x="16985" y="4817"/>
                </a:lnTo>
                <a:lnTo>
                  <a:pt x="16985" y="4196"/>
                </a:lnTo>
                <a:moveTo>
                  <a:pt x="19754" y="4196"/>
                </a:moveTo>
                <a:lnTo>
                  <a:pt x="20492" y="4196"/>
                </a:lnTo>
                <a:lnTo>
                  <a:pt x="20492" y="4817"/>
                </a:lnTo>
                <a:lnTo>
                  <a:pt x="19754" y="4817"/>
                </a:lnTo>
                <a:lnTo>
                  <a:pt x="19754" y="4196"/>
                </a:lnTo>
                <a:moveTo>
                  <a:pt x="11631" y="9635"/>
                </a:moveTo>
                <a:lnTo>
                  <a:pt x="12369" y="9635"/>
                </a:lnTo>
                <a:lnTo>
                  <a:pt x="12369" y="10256"/>
                </a:lnTo>
                <a:lnTo>
                  <a:pt x="11631" y="10256"/>
                </a:lnTo>
                <a:lnTo>
                  <a:pt x="11631" y="9635"/>
                </a:lnTo>
                <a:moveTo>
                  <a:pt x="14400" y="9635"/>
                </a:moveTo>
                <a:lnTo>
                  <a:pt x="15138" y="9635"/>
                </a:lnTo>
                <a:lnTo>
                  <a:pt x="15138" y="10256"/>
                </a:lnTo>
                <a:lnTo>
                  <a:pt x="14400" y="10256"/>
                </a:lnTo>
                <a:lnTo>
                  <a:pt x="14400" y="9635"/>
                </a:lnTo>
                <a:moveTo>
                  <a:pt x="16985" y="9635"/>
                </a:moveTo>
                <a:lnTo>
                  <a:pt x="17723" y="9635"/>
                </a:lnTo>
                <a:lnTo>
                  <a:pt x="17723" y="10256"/>
                </a:lnTo>
                <a:lnTo>
                  <a:pt x="16985" y="10256"/>
                </a:lnTo>
                <a:lnTo>
                  <a:pt x="16985" y="9635"/>
                </a:lnTo>
                <a:moveTo>
                  <a:pt x="19754" y="9635"/>
                </a:moveTo>
                <a:lnTo>
                  <a:pt x="20492" y="9635"/>
                </a:lnTo>
                <a:lnTo>
                  <a:pt x="20492" y="10256"/>
                </a:lnTo>
                <a:lnTo>
                  <a:pt x="19754" y="10256"/>
                </a:lnTo>
                <a:lnTo>
                  <a:pt x="19754" y="9635"/>
                </a:lnTo>
                <a:moveTo>
                  <a:pt x="10892" y="14141"/>
                </a:moveTo>
                <a:lnTo>
                  <a:pt x="10892" y="15384"/>
                </a:lnTo>
                <a:lnTo>
                  <a:pt x="10892" y="20046"/>
                </a:lnTo>
                <a:lnTo>
                  <a:pt x="10892" y="21600"/>
                </a:lnTo>
                <a:lnTo>
                  <a:pt x="10892" y="14141"/>
                </a:lnTo>
                <a:moveTo>
                  <a:pt x="10892" y="4351"/>
                </a:moveTo>
                <a:lnTo>
                  <a:pt x="10892" y="3574"/>
                </a:lnTo>
                <a:lnTo>
                  <a:pt x="10892" y="932"/>
                </a:lnTo>
                <a:lnTo>
                  <a:pt x="10892" y="0"/>
                </a:lnTo>
                <a:lnTo>
                  <a:pt x="10892" y="4351"/>
                </a:lnTo>
              </a:path>
            </a:pathLst>
          </a:custGeom>
          <a:solidFill>
            <a:srgbClr val="FFFFCC"/>
          </a:solidFill>
          <a:ln w="9525">
            <a:solidFill>
              <a:srgbClr val="000000"/>
            </a:solidFill>
            <a:miter lim="800000"/>
            <a:headEnd/>
            <a:tailEnd/>
          </a:ln>
        </p:spPr>
        <p:txBody>
          <a:bodyPr vert="horz" wrap="square" lIns="91440" tIns="45720" rIns="91440" bIns="45720" numCol="1" anchor="t" anchorCtr="0" compatLnSpc="1">
            <a:prstTxWarp prst="textNoShape">
              <a:avLst/>
            </a:prstTxWarp>
          </a:bodyPr>
          <a:lstStyle/>
          <a:p>
            <a:endParaRPr lang="en-US" dirty="0"/>
          </a:p>
        </p:txBody>
      </p:sp>
      <p:sp>
        <p:nvSpPr>
          <p:cNvPr id="15" name="server"/>
          <p:cNvSpPr>
            <a:spLocks noEditPoints="1" noChangeArrowheads="1"/>
          </p:cNvSpPr>
          <p:nvPr/>
        </p:nvSpPr>
        <p:spPr bwMode="auto">
          <a:xfrm>
            <a:off x="5024991" y="1439429"/>
            <a:ext cx="1381430" cy="1381430"/>
          </a:xfrm>
          <a:custGeom>
            <a:avLst/>
            <a:gdLst>
              <a:gd name="T0" fmla="*/ 0 w 21600"/>
              <a:gd name="T1" fmla="*/ 0 h 21600"/>
              <a:gd name="T2" fmla="*/ 10800 w 21600"/>
              <a:gd name="T3" fmla="*/ 0 h 21600"/>
              <a:gd name="T4" fmla="*/ 21600 w 21600"/>
              <a:gd name="T5" fmla="*/ 0 h 21600"/>
              <a:gd name="T6" fmla="*/ 21600 w 21600"/>
              <a:gd name="T7" fmla="*/ 10800 h 21600"/>
              <a:gd name="T8" fmla="*/ 21600 w 21600"/>
              <a:gd name="T9" fmla="*/ 21600 h 21600"/>
              <a:gd name="T10" fmla="*/ 10800 w 21600"/>
              <a:gd name="T11" fmla="*/ 21600 h 21600"/>
              <a:gd name="T12" fmla="*/ 0 w 21600"/>
              <a:gd name="T13" fmla="*/ 21600 h 21600"/>
              <a:gd name="T14" fmla="*/ 0 w 21600"/>
              <a:gd name="T15" fmla="*/ 10800 h 21600"/>
              <a:gd name="T16" fmla="*/ 761 w 21600"/>
              <a:gd name="T17" fmla="*/ 22454 h 21600"/>
              <a:gd name="T18" fmla="*/ 21069 w 21600"/>
              <a:gd name="T19" fmla="*/ 28282 h 21600"/>
            </a:gdLst>
            <a:ahLst/>
            <a:cxnLst>
              <a:cxn ang="0">
                <a:pos x="T0" y="T1"/>
              </a:cxn>
              <a:cxn ang="0">
                <a:pos x="T2" y="T3"/>
              </a:cxn>
              <a:cxn ang="0">
                <a:pos x="T4" y="T5"/>
              </a:cxn>
              <a:cxn ang="0">
                <a:pos x="T6" y="T7"/>
              </a:cxn>
              <a:cxn ang="0">
                <a:pos x="T8" y="T9"/>
              </a:cxn>
              <a:cxn ang="0">
                <a:pos x="T10" y="T11"/>
              </a:cxn>
              <a:cxn ang="0">
                <a:pos x="T12" y="T13"/>
              </a:cxn>
              <a:cxn ang="0">
                <a:pos x="T14" y="T15"/>
              </a:cxn>
            </a:cxnLst>
            <a:rect l="T16" t="T17" r="T18" b="T19"/>
            <a:pathLst>
              <a:path w="21600" h="21600" extrusionOk="0">
                <a:moveTo>
                  <a:pt x="0" y="0"/>
                </a:moveTo>
                <a:lnTo>
                  <a:pt x="21600" y="0"/>
                </a:lnTo>
                <a:lnTo>
                  <a:pt x="21600" y="21600"/>
                </a:lnTo>
                <a:lnTo>
                  <a:pt x="0" y="21600"/>
                </a:lnTo>
                <a:lnTo>
                  <a:pt x="0" y="0"/>
                </a:lnTo>
                <a:close/>
              </a:path>
              <a:path w="21600" h="21600" extrusionOk="0">
                <a:moveTo>
                  <a:pt x="1662" y="1709"/>
                </a:moveTo>
                <a:lnTo>
                  <a:pt x="9046" y="1709"/>
                </a:lnTo>
                <a:lnTo>
                  <a:pt x="9046" y="2331"/>
                </a:lnTo>
                <a:lnTo>
                  <a:pt x="1662" y="2331"/>
                </a:lnTo>
                <a:lnTo>
                  <a:pt x="1662" y="1709"/>
                </a:lnTo>
                <a:moveTo>
                  <a:pt x="0" y="4351"/>
                </a:moveTo>
                <a:lnTo>
                  <a:pt x="10892" y="4351"/>
                </a:lnTo>
                <a:lnTo>
                  <a:pt x="10892" y="14141"/>
                </a:lnTo>
                <a:lnTo>
                  <a:pt x="21600" y="14141"/>
                </a:lnTo>
                <a:moveTo>
                  <a:pt x="11631" y="1243"/>
                </a:moveTo>
                <a:lnTo>
                  <a:pt x="20492" y="1243"/>
                </a:lnTo>
                <a:lnTo>
                  <a:pt x="20492" y="1554"/>
                </a:lnTo>
                <a:lnTo>
                  <a:pt x="11631" y="1554"/>
                </a:lnTo>
                <a:lnTo>
                  <a:pt x="11631" y="1243"/>
                </a:lnTo>
                <a:moveTo>
                  <a:pt x="11631" y="3263"/>
                </a:moveTo>
                <a:lnTo>
                  <a:pt x="20492" y="3263"/>
                </a:lnTo>
                <a:lnTo>
                  <a:pt x="20492" y="3574"/>
                </a:lnTo>
                <a:lnTo>
                  <a:pt x="11631" y="3574"/>
                </a:lnTo>
                <a:lnTo>
                  <a:pt x="11631" y="3263"/>
                </a:lnTo>
                <a:moveTo>
                  <a:pt x="11631" y="6060"/>
                </a:moveTo>
                <a:lnTo>
                  <a:pt x="20492" y="6060"/>
                </a:lnTo>
                <a:lnTo>
                  <a:pt x="20492" y="6371"/>
                </a:lnTo>
                <a:lnTo>
                  <a:pt x="11631" y="6371"/>
                </a:lnTo>
                <a:lnTo>
                  <a:pt x="11631" y="6060"/>
                </a:lnTo>
                <a:moveTo>
                  <a:pt x="11631" y="8081"/>
                </a:moveTo>
                <a:lnTo>
                  <a:pt x="20308" y="8081"/>
                </a:lnTo>
                <a:lnTo>
                  <a:pt x="20308" y="8391"/>
                </a:lnTo>
                <a:lnTo>
                  <a:pt x="11631" y="8391"/>
                </a:lnTo>
                <a:lnTo>
                  <a:pt x="11631" y="8081"/>
                </a:lnTo>
                <a:moveTo>
                  <a:pt x="11631" y="4196"/>
                </a:moveTo>
                <a:lnTo>
                  <a:pt x="12369" y="4196"/>
                </a:lnTo>
                <a:lnTo>
                  <a:pt x="12369" y="4817"/>
                </a:lnTo>
                <a:lnTo>
                  <a:pt x="11631" y="4817"/>
                </a:lnTo>
                <a:lnTo>
                  <a:pt x="11631" y="4196"/>
                </a:lnTo>
                <a:moveTo>
                  <a:pt x="14400" y="4196"/>
                </a:moveTo>
                <a:lnTo>
                  <a:pt x="15138" y="4196"/>
                </a:lnTo>
                <a:lnTo>
                  <a:pt x="15138" y="4817"/>
                </a:lnTo>
                <a:lnTo>
                  <a:pt x="14400" y="4817"/>
                </a:lnTo>
                <a:lnTo>
                  <a:pt x="14400" y="4196"/>
                </a:lnTo>
                <a:moveTo>
                  <a:pt x="16985" y="4196"/>
                </a:moveTo>
                <a:lnTo>
                  <a:pt x="17723" y="4196"/>
                </a:lnTo>
                <a:lnTo>
                  <a:pt x="17723" y="4817"/>
                </a:lnTo>
                <a:lnTo>
                  <a:pt x="16985" y="4817"/>
                </a:lnTo>
                <a:lnTo>
                  <a:pt x="16985" y="4196"/>
                </a:lnTo>
                <a:moveTo>
                  <a:pt x="19754" y="4196"/>
                </a:moveTo>
                <a:lnTo>
                  <a:pt x="20492" y="4196"/>
                </a:lnTo>
                <a:lnTo>
                  <a:pt x="20492" y="4817"/>
                </a:lnTo>
                <a:lnTo>
                  <a:pt x="19754" y="4817"/>
                </a:lnTo>
                <a:lnTo>
                  <a:pt x="19754" y="4196"/>
                </a:lnTo>
                <a:moveTo>
                  <a:pt x="11631" y="9635"/>
                </a:moveTo>
                <a:lnTo>
                  <a:pt x="12369" y="9635"/>
                </a:lnTo>
                <a:lnTo>
                  <a:pt x="12369" y="10256"/>
                </a:lnTo>
                <a:lnTo>
                  <a:pt x="11631" y="10256"/>
                </a:lnTo>
                <a:lnTo>
                  <a:pt x="11631" y="9635"/>
                </a:lnTo>
                <a:moveTo>
                  <a:pt x="14400" y="9635"/>
                </a:moveTo>
                <a:lnTo>
                  <a:pt x="15138" y="9635"/>
                </a:lnTo>
                <a:lnTo>
                  <a:pt x="15138" y="10256"/>
                </a:lnTo>
                <a:lnTo>
                  <a:pt x="14400" y="10256"/>
                </a:lnTo>
                <a:lnTo>
                  <a:pt x="14400" y="9635"/>
                </a:lnTo>
                <a:moveTo>
                  <a:pt x="16985" y="9635"/>
                </a:moveTo>
                <a:lnTo>
                  <a:pt x="17723" y="9635"/>
                </a:lnTo>
                <a:lnTo>
                  <a:pt x="17723" y="10256"/>
                </a:lnTo>
                <a:lnTo>
                  <a:pt x="16985" y="10256"/>
                </a:lnTo>
                <a:lnTo>
                  <a:pt x="16985" y="9635"/>
                </a:lnTo>
                <a:moveTo>
                  <a:pt x="19754" y="9635"/>
                </a:moveTo>
                <a:lnTo>
                  <a:pt x="20492" y="9635"/>
                </a:lnTo>
                <a:lnTo>
                  <a:pt x="20492" y="10256"/>
                </a:lnTo>
                <a:lnTo>
                  <a:pt x="19754" y="10256"/>
                </a:lnTo>
                <a:lnTo>
                  <a:pt x="19754" y="9635"/>
                </a:lnTo>
                <a:moveTo>
                  <a:pt x="10892" y="14141"/>
                </a:moveTo>
                <a:lnTo>
                  <a:pt x="10892" y="15384"/>
                </a:lnTo>
                <a:lnTo>
                  <a:pt x="10892" y="20046"/>
                </a:lnTo>
                <a:lnTo>
                  <a:pt x="10892" y="21600"/>
                </a:lnTo>
                <a:lnTo>
                  <a:pt x="10892" y="14141"/>
                </a:lnTo>
                <a:moveTo>
                  <a:pt x="10892" y="4351"/>
                </a:moveTo>
                <a:lnTo>
                  <a:pt x="10892" y="3574"/>
                </a:lnTo>
                <a:lnTo>
                  <a:pt x="10892" y="932"/>
                </a:lnTo>
                <a:lnTo>
                  <a:pt x="10892" y="0"/>
                </a:lnTo>
                <a:lnTo>
                  <a:pt x="10892" y="4351"/>
                </a:lnTo>
              </a:path>
            </a:pathLst>
          </a:custGeom>
          <a:solidFill>
            <a:srgbClr val="FFFFCC"/>
          </a:solidFill>
          <a:ln w="9525">
            <a:solidFill>
              <a:srgbClr val="000000"/>
            </a:solidFill>
            <a:miter lim="800000"/>
            <a:headEnd/>
            <a:tailEnd/>
          </a:ln>
        </p:spPr>
        <p:txBody>
          <a:bodyPr vert="horz" wrap="square" lIns="91440" tIns="45720" rIns="91440" bIns="45720" numCol="1" anchor="t" anchorCtr="0" compatLnSpc="1">
            <a:prstTxWarp prst="textNoShape">
              <a:avLst/>
            </a:prstTxWarp>
          </a:bodyPr>
          <a:lstStyle/>
          <a:p>
            <a:endParaRPr lang="en-US" dirty="0"/>
          </a:p>
        </p:txBody>
      </p:sp>
      <p:sp>
        <p:nvSpPr>
          <p:cNvPr id="3" name="TextBox 2"/>
          <p:cNvSpPr txBox="1"/>
          <p:nvPr/>
        </p:nvSpPr>
        <p:spPr>
          <a:xfrm>
            <a:off x="6398970" y="1602030"/>
            <a:ext cx="2740455" cy="1077218"/>
          </a:xfrm>
          <a:prstGeom prst="rect">
            <a:avLst/>
          </a:prstGeom>
          <a:noFill/>
        </p:spPr>
        <p:txBody>
          <a:bodyPr wrap="square" rtlCol="0">
            <a:spAutoFit/>
          </a:bodyPr>
          <a:lstStyle/>
          <a:p>
            <a:pPr algn="ctr"/>
            <a:r>
              <a:rPr lang="en-US" sz="3200" b="1" dirty="0" smtClean="0"/>
              <a:t>Managed VMs</a:t>
            </a:r>
            <a:br>
              <a:rPr lang="en-US" sz="3200" b="1" dirty="0" smtClean="0"/>
            </a:br>
            <a:r>
              <a:rPr lang="en-US" sz="3200" b="1" dirty="0" smtClean="0"/>
              <a:t>(Cloud Service)</a:t>
            </a:r>
            <a:endParaRPr lang="en-US" sz="3200" dirty="0"/>
          </a:p>
        </p:txBody>
      </p:sp>
      <p:sp>
        <p:nvSpPr>
          <p:cNvPr id="4" name="Left-Right-Up Arrow 3"/>
          <p:cNvSpPr/>
          <p:nvPr/>
        </p:nvSpPr>
        <p:spPr>
          <a:xfrm>
            <a:off x="2205706" y="4342485"/>
            <a:ext cx="2694006" cy="913485"/>
          </a:xfrm>
          <a:prstGeom prst="leftRightUp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Up Arrow 7"/>
          <p:cNvSpPr/>
          <p:nvPr/>
        </p:nvSpPr>
        <p:spPr>
          <a:xfrm rot="18701419">
            <a:off x="2603457" y="3230212"/>
            <a:ext cx="291624" cy="1217980"/>
          </a:xfrm>
          <a:prstGeom prst="up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3" name="Up Arrow 42"/>
          <p:cNvSpPr/>
          <p:nvPr/>
        </p:nvSpPr>
        <p:spPr>
          <a:xfrm>
            <a:off x="3424217" y="2903135"/>
            <a:ext cx="291624" cy="1217980"/>
          </a:xfrm>
          <a:prstGeom prst="up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4" name="Up Arrow 43"/>
          <p:cNvSpPr/>
          <p:nvPr/>
        </p:nvSpPr>
        <p:spPr>
          <a:xfrm rot="3078628">
            <a:off x="4239612" y="3263065"/>
            <a:ext cx="291624" cy="1217980"/>
          </a:xfrm>
          <a:prstGeom prst="up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itle 4"/>
          <p:cNvSpPr>
            <a:spLocks noGrp="1"/>
          </p:cNvSpPr>
          <p:nvPr>
            <p:ph type="title"/>
          </p:nvPr>
        </p:nvSpPr>
        <p:spPr>
          <a:xfrm>
            <a:off x="457200" y="195808"/>
            <a:ext cx="8229600" cy="1143000"/>
          </a:xfrm>
        </p:spPr>
        <p:txBody>
          <a:bodyPr>
            <a:normAutofit fontScale="90000"/>
          </a:bodyPr>
          <a:lstStyle/>
          <a:p>
            <a:r>
              <a:rPr lang="en-US" dirty="0"/>
              <a:t>Example: Web Tier </a:t>
            </a:r>
            <a:r>
              <a:rPr lang="en-US" dirty="0" smtClean="0"/>
              <a:t>www.pageofphotos.com</a:t>
            </a:r>
            <a:endParaRPr lang="en-US" dirty="0"/>
          </a:p>
        </p:txBody>
      </p:sp>
    </p:spTree>
    <p:extLst>
      <p:ext uri="{BB962C8B-B14F-4D97-AF65-F5344CB8AC3E}">
        <p14:creationId xmlns:p14="http://schemas.microsoft.com/office/powerpoint/2010/main" val="413021973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wipe(down)">
                                      <p:cBhvr>
                                        <p:cTn id="7" dur="500"/>
                                        <p:tgtEl>
                                          <p:spTgt spid="7"/>
                                        </p:tgtEl>
                                      </p:cBhvr>
                                    </p:animEffect>
                                  </p:childTnLst>
                                </p:cTn>
                              </p:par>
                              <p:par>
                                <p:cTn id="8" presetID="1" presetClass="entr" presetSubtype="0" fill="hold" grpId="0" nodeType="withEffect">
                                  <p:stCondLst>
                                    <p:cond delay="0"/>
                                  </p:stCondLst>
                                  <p:childTnLst>
                                    <p:set>
                                      <p:cBhvr>
                                        <p:cTn id="9" dur="1" fill="hold">
                                          <p:stCondLst>
                                            <p:cond delay="0"/>
                                          </p:stCondLst>
                                        </p:cTn>
                                        <p:tgtEl>
                                          <p:spTgt spid="4"/>
                                        </p:tgtEl>
                                        <p:attrNameLst>
                                          <p:attrName>style.visibility</p:attrName>
                                        </p:attrNameLst>
                                      </p:cBhvr>
                                      <p:to>
                                        <p:strVal val="visible"/>
                                      </p:to>
                                    </p:set>
                                  </p:childTnLst>
                                </p:cTn>
                              </p:par>
                              <p:par>
                                <p:cTn id="10" presetID="1" presetClass="entr" presetSubtype="0" fill="hold" grpId="0" nodeType="withEffect">
                                  <p:stCondLst>
                                    <p:cond delay="0"/>
                                  </p:stCondLst>
                                  <p:childTnLst>
                                    <p:set>
                                      <p:cBhvr>
                                        <p:cTn id="11" dur="1" fill="hold">
                                          <p:stCondLst>
                                            <p:cond delay="0"/>
                                          </p:stCondLst>
                                        </p:cTn>
                                        <p:tgtEl>
                                          <p:spTgt spid="6"/>
                                        </p:tgtEl>
                                        <p:attrNameLst>
                                          <p:attrName>style.visibility</p:attrName>
                                        </p:attrNameLst>
                                      </p:cBhvr>
                                      <p:to>
                                        <p:strVal val="visible"/>
                                      </p:to>
                                    </p:set>
                                  </p:childTnLst>
                                </p:cTn>
                              </p:par>
                            </p:childTnLst>
                          </p:cTn>
                        </p:par>
                      </p:childTnLst>
                    </p:cTn>
                  </p:par>
                  <p:par>
                    <p:cTn id="12" fill="hold">
                      <p:stCondLst>
                        <p:cond delay="indefinite"/>
                      </p:stCondLst>
                      <p:childTnLst>
                        <p:par>
                          <p:cTn id="13" fill="hold">
                            <p:stCondLst>
                              <p:cond delay="0"/>
                            </p:stCondLst>
                            <p:childTnLst>
                              <p:par>
                                <p:cTn id="14" presetID="53" presetClass="entr" presetSubtype="16" fill="hold" grpId="0" nodeType="clickEffect">
                                  <p:stCondLst>
                                    <p:cond delay="0"/>
                                  </p:stCondLst>
                                  <p:childTnLst>
                                    <p:set>
                                      <p:cBhvr>
                                        <p:cTn id="15" dur="1" fill="hold">
                                          <p:stCondLst>
                                            <p:cond delay="0"/>
                                          </p:stCondLst>
                                        </p:cTn>
                                        <p:tgtEl>
                                          <p:spTgt spid="8"/>
                                        </p:tgtEl>
                                        <p:attrNameLst>
                                          <p:attrName>style.visibility</p:attrName>
                                        </p:attrNameLst>
                                      </p:cBhvr>
                                      <p:to>
                                        <p:strVal val="visible"/>
                                      </p:to>
                                    </p:set>
                                    <p:anim calcmode="lin" valueType="num">
                                      <p:cBhvr>
                                        <p:cTn id="16" dur="500" fill="hold"/>
                                        <p:tgtEl>
                                          <p:spTgt spid="8"/>
                                        </p:tgtEl>
                                        <p:attrNameLst>
                                          <p:attrName>ppt_w</p:attrName>
                                        </p:attrNameLst>
                                      </p:cBhvr>
                                      <p:tavLst>
                                        <p:tav tm="0">
                                          <p:val>
                                            <p:fltVal val="0"/>
                                          </p:val>
                                        </p:tav>
                                        <p:tav tm="100000">
                                          <p:val>
                                            <p:strVal val="#ppt_w"/>
                                          </p:val>
                                        </p:tav>
                                      </p:tavLst>
                                    </p:anim>
                                    <p:anim calcmode="lin" valueType="num">
                                      <p:cBhvr>
                                        <p:cTn id="17" dur="500" fill="hold"/>
                                        <p:tgtEl>
                                          <p:spTgt spid="8"/>
                                        </p:tgtEl>
                                        <p:attrNameLst>
                                          <p:attrName>ppt_h</p:attrName>
                                        </p:attrNameLst>
                                      </p:cBhvr>
                                      <p:tavLst>
                                        <p:tav tm="0">
                                          <p:val>
                                            <p:fltVal val="0"/>
                                          </p:val>
                                        </p:tav>
                                        <p:tav tm="100000">
                                          <p:val>
                                            <p:strVal val="#ppt_h"/>
                                          </p:val>
                                        </p:tav>
                                      </p:tavLst>
                                    </p:anim>
                                    <p:animEffect transition="in" filter="fade">
                                      <p:cBhvr>
                                        <p:cTn id="18" dur="500"/>
                                        <p:tgtEl>
                                          <p:spTgt spid="8"/>
                                        </p:tgtEl>
                                      </p:cBhvr>
                                    </p:animEffect>
                                  </p:childTnLst>
                                </p:cTn>
                              </p:par>
                            </p:childTnLst>
                          </p:cTn>
                        </p:par>
                        <p:par>
                          <p:cTn id="19" fill="hold">
                            <p:stCondLst>
                              <p:cond delay="500"/>
                            </p:stCondLst>
                            <p:childTnLst>
                              <p:par>
                                <p:cTn id="20" presetID="53" presetClass="entr" presetSubtype="16" fill="hold" grpId="0" nodeType="afterEffect">
                                  <p:stCondLst>
                                    <p:cond delay="0"/>
                                  </p:stCondLst>
                                  <p:childTnLst>
                                    <p:set>
                                      <p:cBhvr>
                                        <p:cTn id="21" dur="1" fill="hold">
                                          <p:stCondLst>
                                            <p:cond delay="0"/>
                                          </p:stCondLst>
                                        </p:cTn>
                                        <p:tgtEl>
                                          <p:spTgt spid="43"/>
                                        </p:tgtEl>
                                        <p:attrNameLst>
                                          <p:attrName>style.visibility</p:attrName>
                                        </p:attrNameLst>
                                      </p:cBhvr>
                                      <p:to>
                                        <p:strVal val="visible"/>
                                      </p:to>
                                    </p:set>
                                    <p:anim calcmode="lin" valueType="num">
                                      <p:cBhvr>
                                        <p:cTn id="22" dur="500" fill="hold"/>
                                        <p:tgtEl>
                                          <p:spTgt spid="43"/>
                                        </p:tgtEl>
                                        <p:attrNameLst>
                                          <p:attrName>ppt_w</p:attrName>
                                        </p:attrNameLst>
                                      </p:cBhvr>
                                      <p:tavLst>
                                        <p:tav tm="0">
                                          <p:val>
                                            <p:fltVal val="0"/>
                                          </p:val>
                                        </p:tav>
                                        <p:tav tm="100000">
                                          <p:val>
                                            <p:strVal val="#ppt_w"/>
                                          </p:val>
                                        </p:tav>
                                      </p:tavLst>
                                    </p:anim>
                                    <p:anim calcmode="lin" valueType="num">
                                      <p:cBhvr>
                                        <p:cTn id="23" dur="500" fill="hold"/>
                                        <p:tgtEl>
                                          <p:spTgt spid="43"/>
                                        </p:tgtEl>
                                        <p:attrNameLst>
                                          <p:attrName>ppt_h</p:attrName>
                                        </p:attrNameLst>
                                      </p:cBhvr>
                                      <p:tavLst>
                                        <p:tav tm="0">
                                          <p:val>
                                            <p:fltVal val="0"/>
                                          </p:val>
                                        </p:tav>
                                        <p:tav tm="100000">
                                          <p:val>
                                            <p:strVal val="#ppt_h"/>
                                          </p:val>
                                        </p:tav>
                                      </p:tavLst>
                                    </p:anim>
                                    <p:animEffect transition="in" filter="fade">
                                      <p:cBhvr>
                                        <p:cTn id="24" dur="500"/>
                                        <p:tgtEl>
                                          <p:spTgt spid="43"/>
                                        </p:tgtEl>
                                      </p:cBhvr>
                                    </p:animEffec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grpId="0" nodeType="clickEffect">
                                  <p:stCondLst>
                                    <p:cond delay="0"/>
                                  </p:stCondLst>
                                  <p:childTnLst>
                                    <p:set>
                                      <p:cBhvr>
                                        <p:cTn id="28" dur="1" fill="hold">
                                          <p:stCondLst>
                                            <p:cond delay="0"/>
                                          </p:stCondLst>
                                        </p:cTn>
                                        <p:tgtEl>
                                          <p:spTgt spid="44"/>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1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animBg="1"/>
      <p:bldP spid="15" grpId="0" animBg="1"/>
      <p:bldP spid="4" grpId="0" animBg="1"/>
      <p:bldP spid="8" grpId="0" animBg="1"/>
      <p:bldP spid="43" grpId="0" animBg="1"/>
      <p:bldP spid="44" grpId="0" animBg="1"/>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server"/>
          <p:cNvSpPr>
            <a:spLocks noEditPoints="1" noChangeArrowheads="1"/>
          </p:cNvSpPr>
          <p:nvPr/>
        </p:nvSpPr>
        <p:spPr bwMode="auto">
          <a:xfrm>
            <a:off x="88346" y="2048419"/>
            <a:ext cx="772440" cy="772440"/>
          </a:xfrm>
          <a:custGeom>
            <a:avLst/>
            <a:gdLst>
              <a:gd name="T0" fmla="*/ 0 w 21600"/>
              <a:gd name="T1" fmla="*/ 0 h 21600"/>
              <a:gd name="T2" fmla="*/ 10800 w 21600"/>
              <a:gd name="T3" fmla="*/ 0 h 21600"/>
              <a:gd name="T4" fmla="*/ 21600 w 21600"/>
              <a:gd name="T5" fmla="*/ 0 h 21600"/>
              <a:gd name="T6" fmla="*/ 21600 w 21600"/>
              <a:gd name="T7" fmla="*/ 10800 h 21600"/>
              <a:gd name="T8" fmla="*/ 21600 w 21600"/>
              <a:gd name="T9" fmla="*/ 21600 h 21600"/>
              <a:gd name="T10" fmla="*/ 10800 w 21600"/>
              <a:gd name="T11" fmla="*/ 21600 h 21600"/>
              <a:gd name="T12" fmla="*/ 0 w 21600"/>
              <a:gd name="T13" fmla="*/ 21600 h 21600"/>
              <a:gd name="T14" fmla="*/ 0 w 21600"/>
              <a:gd name="T15" fmla="*/ 10800 h 21600"/>
              <a:gd name="T16" fmla="*/ 761 w 21600"/>
              <a:gd name="T17" fmla="*/ 22454 h 21600"/>
              <a:gd name="T18" fmla="*/ 21069 w 21600"/>
              <a:gd name="T19" fmla="*/ 28282 h 21600"/>
            </a:gdLst>
            <a:ahLst/>
            <a:cxnLst>
              <a:cxn ang="0">
                <a:pos x="T0" y="T1"/>
              </a:cxn>
              <a:cxn ang="0">
                <a:pos x="T2" y="T3"/>
              </a:cxn>
              <a:cxn ang="0">
                <a:pos x="T4" y="T5"/>
              </a:cxn>
              <a:cxn ang="0">
                <a:pos x="T6" y="T7"/>
              </a:cxn>
              <a:cxn ang="0">
                <a:pos x="T8" y="T9"/>
              </a:cxn>
              <a:cxn ang="0">
                <a:pos x="T10" y="T11"/>
              </a:cxn>
              <a:cxn ang="0">
                <a:pos x="T12" y="T13"/>
              </a:cxn>
              <a:cxn ang="0">
                <a:pos x="T14" y="T15"/>
              </a:cxn>
            </a:cxnLst>
            <a:rect l="T16" t="T17" r="T18" b="T19"/>
            <a:pathLst>
              <a:path w="21600" h="21600" extrusionOk="0">
                <a:moveTo>
                  <a:pt x="0" y="0"/>
                </a:moveTo>
                <a:lnTo>
                  <a:pt x="21600" y="0"/>
                </a:lnTo>
                <a:lnTo>
                  <a:pt x="21600" y="21600"/>
                </a:lnTo>
                <a:lnTo>
                  <a:pt x="0" y="21600"/>
                </a:lnTo>
                <a:lnTo>
                  <a:pt x="0" y="0"/>
                </a:lnTo>
                <a:close/>
              </a:path>
              <a:path w="21600" h="21600" extrusionOk="0">
                <a:moveTo>
                  <a:pt x="1662" y="1709"/>
                </a:moveTo>
                <a:lnTo>
                  <a:pt x="9046" y="1709"/>
                </a:lnTo>
                <a:lnTo>
                  <a:pt x="9046" y="2331"/>
                </a:lnTo>
                <a:lnTo>
                  <a:pt x="1662" y="2331"/>
                </a:lnTo>
                <a:lnTo>
                  <a:pt x="1662" y="1709"/>
                </a:lnTo>
                <a:moveTo>
                  <a:pt x="0" y="4351"/>
                </a:moveTo>
                <a:lnTo>
                  <a:pt x="10892" y="4351"/>
                </a:lnTo>
                <a:lnTo>
                  <a:pt x="10892" y="14141"/>
                </a:lnTo>
                <a:lnTo>
                  <a:pt x="21600" y="14141"/>
                </a:lnTo>
                <a:moveTo>
                  <a:pt x="11631" y="1243"/>
                </a:moveTo>
                <a:lnTo>
                  <a:pt x="20492" y="1243"/>
                </a:lnTo>
                <a:lnTo>
                  <a:pt x="20492" y="1554"/>
                </a:lnTo>
                <a:lnTo>
                  <a:pt x="11631" y="1554"/>
                </a:lnTo>
                <a:lnTo>
                  <a:pt x="11631" y="1243"/>
                </a:lnTo>
                <a:moveTo>
                  <a:pt x="11631" y="3263"/>
                </a:moveTo>
                <a:lnTo>
                  <a:pt x="20492" y="3263"/>
                </a:lnTo>
                <a:lnTo>
                  <a:pt x="20492" y="3574"/>
                </a:lnTo>
                <a:lnTo>
                  <a:pt x="11631" y="3574"/>
                </a:lnTo>
                <a:lnTo>
                  <a:pt x="11631" y="3263"/>
                </a:lnTo>
                <a:moveTo>
                  <a:pt x="11631" y="6060"/>
                </a:moveTo>
                <a:lnTo>
                  <a:pt x="20492" y="6060"/>
                </a:lnTo>
                <a:lnTo>
                  <a:pt x="20492" y="6371"/>
                </a:lnTo>
                <a:lnTo>
                  <a:pt x="11631" y="6371"/>
                </a:lnTo>
                <a:lnTo>
                  <a:pt x="11631" y="6060"/>
                </a:lnTo>
                <a:moveTo>
                  <a:pt x="11631" y="8081"/>
                </a:moveTo>
                <a:lnTo>
                  <a:pt x="20308" y="8081"/>
                </a:lnTo>
                <a:lnTo>
                  <a:pt x="20308" y="8391"/>
                </a:lnTo>
                <a:lnTo>
                  <a:pt x="11631" y="8391"/>
                </a:lnTo>
                <a:lnTo>
                  <a:pt x="11631" y="8081"/>
                </a:lnTo>
                <a:moveTo>
                  <a:pt x="11631" y="4196"/>
                </a:moveTo>
                <a:lnTo>
                  <a:pt x="12369" y="4196"/>
                </a:lnTo>
                <a:lnTo>
                  <a:pt x="12369" y="4817"/>
                </a:lnTo>
                <a:lnTo>
                  <a:pt x="11631" y="4817"/>
                </a:lnTo>
                <a:lnTo>
                  <a:pt x="11631" y="4196"/>
                </a:lnTo>
                <a:moveTo>
                  <a:pt x="14400" y="4196"/>
                </a:moveTo>
                <a:lnTo>
                  <a:pt x="15138" y="4196"/>
                </a:lnTo>
                <a:lnTo>
                  <a:pt x="15138" y="4817"/>
                </a:lnTo>
                <a:lnTo>
                  <a:pt x="14400" y="4817"/>
                </a:lnTo>
                <a:lnTo>
                  <a:pt x="14400" y="4196"/>
                </a:lnTo>
                <a:moveTo>
                  <a:pt x="16985" y="4196"/>
                </a:moveTo>
                <a:lnTo>
                  <a:pt x="17723" y="4196"/>
                </a:lnTo>
                <a:lnTo>
                  <a:pt x="17723" y="4817"/>
                </a:lnTo>
                <a:lnTo>
                  <a:pt x="16985" y="4817"/>
                </a:lnTo>
                <a:lnTo>
                  <a:pt x="16985" y="4196"/>
                </a:lnTo>
                <a:moveTo>
                  <a:pt x="19754" y="4196"/>
                </a:moveTo>
                <a:lnTo>
                  <a:pt x="20492" y="4196"/>
                </a:lnTo>
                <a:lnTo>
                  <a:pt x="20492" y="4817"/>
                </a:lnTo>
                <a:lnTo>
                  <a:pt x="19754" y="4817"/>
                </a:lnTo>
                <a:lnTo>
                  <a:pt x="19754" y="4196"/>
                </a:lnTo>
                <a:moveTo>
                  <a:pt x="11631" y="9635"/>
                </a:moveTo>
                <a:lnTo>
                  <a:pt x="12369" y="9635"/>
                </a:lnTo>
                <a:lnTo>
                  <a:pt x="12369" y="10256"/>
                </a:lnTo>
                <a:lnTo>
                  <a:pt x="11631" y="10256"/>
                </a:lnTo>
                <a:lnTo>
                  <a:pt x="11631" y="9635"/>
                </a:lnTo>
                <a:moveTo>
                  <a:pt x="14400" y="9635"/>
                </a:moveTo>
                <a:lnTo>
                  <a:pt x="15138" y="9635"/>
                </a:lnTo>
                <a:lnTo>
                  <a:pt x="15138" y="10256"/>
                </a:lnTo>
                <a:lnTo>
                  <a:pt x="14400" y="10256"/>
                </a:lnTo>
                <a:lnTo>
                  <a:pt x="14400" y="9635"/>
                </a:lnTo>
                <a:moveTo>
                  <a:pt x="16985" y="9635"/>
                </a:moveTo>
                <a:lnTo>
                  <a:pt x="17723" y="9635"/>
                </a:lnTo>
                <a:lnTo>
                  <a:pt x="17723" y="10256"/>
                </a:lnTo>
                <a:lnTo>
                  <a:pt x="16985" y="10256"/>
                </a:lnTo>
                <a:lnTo>
                  <a:pt x="16985" y="9635"/>
                </a:lnTo>
                <a:moveTo>
                  <a:pt x="19754" y="9635"/>
                </a:moveTo>
                <a:lnTo>
                  <a:pt x="20492" y="9635"/>
                </a:lnTo>
                <a:lnTo>
                  <a:pt x="20492" y="10256"/>
                </a:lnTo>
                <a:lnTo>
                  <a:pt x="19754" y="10256"/>
                </a:lnTo>
                <a:lnTo>
                  <a:pt x="19754" y="9635"/>
                </a:lnTo>
                <a:moveTo>
                  <a:pt x="10892" y="14141"/>
                </a:moveTo>
                <a:lnTo>
                  <a:pt x="10892" y="15384"/>
                </a:lnTo>
                <a:lnTo>
                  <a:pt x="10892" y="20046"/>
                </a:lnTo>
                <a:lnTo>
                  <a:pt x="10892" y="21600"/>
                </a:lnTo>
                <a:lnTo>
                  <a:pt x="10892" y="14141"/>
                </a:lnTo>
                <a:moveTo>
                  <a:pt x="10892" y="4351"/>
                </a:moveTo>
                <a:lnTo>
                  <a:pt x="10892" y="3574"/>
                </a:lnTo>
                <a:lnTo>
                  <a:pt x="10892" y="932"/>
                </a:lnTo>
                <a:lnTo>
                  <a:pt x="10892" y="0"/>
                </a:lnTo>
                <a:lnTo>
                  <a:pt x="10892" y="4351"/>
                </a:lnTo>
              </a:path>
            </a:pathLst>
          </a:custGeom>
          <a:solidFill>
            <a:srgbClr val="FFFFCC"/>
          </a:solidFill>
          <a:ln w="9525">
            <a:solidFill>
              <a:srgbClr val="000000"/>
            </a:solidFill>
            <a:miter lim="800000"/>
            <a:headEnd/>
            <a:tailEnd/>
          </a:ln>
        </p:spPr>
        <p:txBody>
          <a:bodyPr vert="horz" wrap="square" lIns="91440" tIns="45720" rIns="91440" bIns="45720" numCol="1" anchor="t" anchorCtr="0" compatLnSpc="1">
            <a:prstTxWarp prst="textNoShape">
              <a:avLst/>
            </a:prstTxWarp>
          </a:bodyPr>
          <a:lstStyle/>
          <a:p>
            <a:endParaRPr lang="en-US" dirty="0"/>
          </a:p>
        </p:txBody>
      </p:sp>
      <p:sp>
        <p:nvSpPr>
          <p:cNvPr id="4" name="Left-Right-Up Arrow 3"/>
          <p:cNvSpPr/>
          <p:nvPr/>
        </p:nvSpPr>
        <p:spPr>
          <a:xfrm>
            <a:off x="597763" y="3429000"/>
            <a:ext cx="1796004" cy="608990"/>
          </a:xfrm>
          <a:prstGeom prst="leftRightUp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Up Arrow 7"/>
          <p:cNvSpPr/>
          <p:nvPr/>
        </p:nvSpPr>
        <p:spPr>
          <a:xfrm rot="18701419">
            <a:off x="827452" y="2840782"/>
            <a:ext cx="175567" cy="733265"/>
          </a:xfrm>
          <a:prstGeom prst="up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3" name="Up Arrow 42"/>
          <p:cNvSpPr/>
          <p:nvPr/>
        </p:nvSpPr>
        <p:spPr>
          <a:xfrm>
            <a:off x="1319050" y="2409691"/>
            <a:ext cx="198815" cy="830360"/>
          </a:xfrm>
          <a:prstGeom prst="up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4" name="Up Arrow 43"/>
          <p:cNvSpPr/>
          <p:nvPr/>
        </p:nvSpPr>
        <p:spPr>
          <a:xfrm rot="3078628">
            <a:off x="1977093" y="2866698"/>
            <a:ext cx="180331" cy="753160"/>
          </a:xfrm>
          <a:prstGeom prst="up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TextBox 8"/>
          <p:cNvSpPr txBox="1"/>
          <p:nvPr/>
        </p:nvSpPr>
        <p:spPr>
          <a:xfrm>
            <a:off x="3049525" y="1397072"/>
            <a:ext cx="5785406" cy="5632311"/>
          </a:xfrm>
          <a:prstGeom prst="rect">
            <a:avLst/>
          </a:prstGeom>
          <a:noFill/>
        </p:spPr>
        <p:txBody>
          <a:bodyPr wrap="square" rtlCol="0">
            <a:spAutoFit/>
          </a:bodyPr>
          <a:lstStyle/>
          <a:p>
            <a:pPr marL="514350" indent="-514350">
              <a:buFont typeface="+mj-lt"/>
              <a:buAutoNum type="arabicPeriod"/>
            </a:pPr>
            <a:r>
              <a:rPr lang="en-US" sz="3600" dirty="0" smtClean="0"/>
              <a:t>Auto-Scale </a:t>
            </a:r>
          </a:p>
          <a:p>
            <a:pPr marL="971550" lvl="1" indent="-514350">
              <a:buFont typeface="Arial" pitchFamily="34" charset="0"/>
              <a:buChar char="•"/>
            </a:pPr>
            <a:r>
              <a:rPr lang="en-US" sz="3200" dirty="0" smtClean="0"/>
              <a:t>Bidirectional</a:t>
            </a:r>
          </a:p>
          <a:p>
            <a:pPr marL="514350" indent="-514350">
              <a:buFont typeface="+mj-lt"/>
              <a:buAutoNum type="arabicPeriod"/>
            </a:pPr>
            <a:r>
              <a:rPr lang="en-US" sz="3600" dirty="0" smtClean="0"/>
              <a:t>Nodes can fail</a:t>
            </a:r>
          </a:p>
          <a:p>
            <a:pPr marL="514350" indent="-514350">
              <a:buFont typeface="Arial" pitchFamily="34" charset="0"/>
              <a:buChar char="•"/>
            </a:pPr>
            <a:r>
              <a:rPr lang="en-US" sz="3200" dirty="0" smtClean="0"/>
              <a:t>Auto-Scale is only one cause</a:t>
            </a:r>
          </a:p>
          <a:p>
            <a:pPr marL="514350" indent="-514350">
              <a:buFont typeface="Arial" pitchFamily="34" charset="0"/>
              <a:buChar char="•"/>
            </a:pPr>
            <a:r>
              <a:rPr lang="en-US" sz="3200" dirty="0" smtClean="0"/>
              <a:t>Handle shutdown signals</a:t>
            </a:r>
          </a:p>
          <a:p>
            <a:pPr marL="514350" indent="-514350">
              <a:buFont typeface="Arial" pitchFamily="34" charset="0"/>
              <a:buChar char="•"/>
            </a:pPr>
            <a:r>
              <a:rPr lang="en-US" sz="3200" dirty="0" smtClean="0"/>
              <a:t>Stateless (“like a taxi”)</a:t>
            </a:r>
            <a:br>
              <a:rPr lang="en-US" sz="3200" dirty="0" smtClean="0"/>
            </a:br>
            <a:r>
              <a:rPr lang="en-US" sz="3200" dirty="0" smtClean="0"/>
              <a:t>vs. Sticky Sessions</a:t>
            </a:r>
            <a:endParaRPr lang="en-US" sz="3200" dirty="0"/>
          </a:p>
          <a:p>
            <a:pPr marL="514350" indent="-514350">
              <a:buFont typeface="Arial" pitchFamily="34" charset="0"/>
              <a:buChar char="•"/>
            </a:pPr>
            <a:r>
              <a:rPr lang="en-US" sz="3200" dirty="0" smtClean="0"/>
              <a:t>Stateless nodes</a:t>
            </a:r>
            <a:br>
              <a:rPr lang="en-US" sz="3200" dirty="0" smtClean="0"/>
            </a:br>
            <a:r>
              <a:rPr lang="en-US" sz="3200" dirty="0" smtClean="0"/>
              <a:t>vs. Stateless apps</a:t>
            </a:r>
          </a:p>
          <a:p>
            <a:pPr marL="514350" indent="-514350">
              <a:buFont typeface="Arial" pitchFamily="34" charset="0"/>
              <a:buChar char="•"/>
            </a:pPr>
            <a:r>
              <a:rPr lang="en-US" sz="3200" dirty="0" smtClean="0"/>
              <a:t>N+1 rule </a:t>
            </a:r>
            <a:br>
              <a:rPr lang="en-US" sz="3200" dirty="0" smtClean="0"/>
            </a:br>
            <a:r>
              <a:rPr lang="en-US" sz="3200" dirty="0" smtClean="0"/>
              <a:t>vs. occasional downtime (UX)</a:t>
            </a:r>
            <a:endParaRPr lang="en-US" sz="3200" dirty="0"/>
          </a:p>
        </p:txBody>
      </p:sp>
      <p:sp>
        <p:nvSpPr>
          <p:cNvPr id="13" name="server"/>
          <p:cNvSpPr>
            <a:spLocks noEditPoints="1" noChangeArrowheads="1"/>
          </p:cNvSpPr>
          <p:nvPr/>
        </p:nvSpPr>
        <p:spPr bwMode="auto">
          <a:xfrm>
            <a:off x="1009831" y="1523200"/>
            <a:ext cx="772440" cy="772440"/>
          </a:xfrm>
          <a:custGeom>
            <a:avLst/>
            <a:gdLst>
              <a:gd name="T0" fmla="*/ 0 w 21600"/>
              <a:gd name="T1" fmla="*/ 0 h 21600"/>
              <a:gd name="T2" fmla="*/ 10800 w 21600"/>
              <a:gd name="T3" fmla="*/ 0 h 21600"/>
              <a:gd name="T4" fmla="*/ 21600 w 21600"/>
              <a:gd name="T5" fmla="*/ 0 h 21600"/>
              <a:gd name="T6" fmla="*/ 21600 w 21600"/>
              <a:gd name="T7" fmla="*/ 10800 h 21600"/>
              <a:gd name="T8" fmla="*/ 21600 w 21600"/>
              <a:gd name="T9" fmla="*/ 21600 h 21600"/>
              <a:gd name="T10" fmla="*/ 10800 w 21600"/>
              <a:gd name="T11" fmla="*/ 21600 h 21600"/>
              <a:gd name="T12" fmla="*/ 0 w 21600"/>
              <a:gd name="T13" fmla="*/ 21600 h 21600"/>
              <a:gd name="T14" fmla="*/ 0 w 21600"/>
              <a:gd name="T15" fmla="*/ 10800 h 21600"/>
              <a:gd name="T16" fmla="*/ 761 w 21600"/>
              <a:gd name="T17" fmla="*/ 22454 h 21600"/>
              <a:gd name="T18" fmla="*/ 21069 w 21600"/>
              <a:gd name="T19" fmla="*/ 28282 h 21600"/>
            </a:gdLst>
            <a:ahLst/>
            <a:cxnLst>
              <a:cxn ang="0">
                <a:pos x="T0" y="T1"/>
              </a:cxn>
              <a:cxn ang="0">
                <a:pos x="T2" y="T3"/>
              </a:cxn>
              <a:cxn ang="0">
                <a:pos x="T4" y="T5"/>
              </a:cxn>
              <a:cxn ang="0">
                <a:pos x="T6" y="T7"/>
              </a:cxn>
              <a:cxn ang="0">
                <a:pos x="T8" y="T9"/>
              </a:cxn>
              <a:cxn ang="0">
                <a:pos x="T10" y="T11"/>
              </a:cxn>
              <a:cxn ang="0">
                <a:pos x="T12" y="T13"/>
              </a:cxn>
              <a:cxn ang="0">
                <a:pos x="T14" y="T15"/>
              </a:cxn>
            </a:cxnLst>
            <a:rect l="T16" t="T17" r="T18" b="T19"/>
            <a:pathLst>
              <a:path w="21600" h="21600" extrusionOk="0">
                <a:moveTo>
                  <a:pt x="0" y="0"/>
                </a:moveTo>
                <a:lnTo>
                  <a:pt x="21600" y="0"/>
                </a:lnTo>
                <a:lnTo>
                  <a:pt x="21600" y="21600"/>
                </a:lnTo>
                <a:lnTo>
                  <a:pt x="0" y="21600"/>
                </a:lnTo>
                <a:lnTo>
                  <a:pt x="0" y="0"/>
                </a:lnTo>
                <a:close/>
              </a:path>
              <a:path w="21600" h="21600" extrusionOk="0">
                <a:moveTo>
                  <a:pt x="1662" y="1709"/>
                </a:moveTo>
                <a:lnTo>
                  <a:pt x="9046" y="1709"/>
                </a:lnTo>
                <a:lnTo>
                  <a:pt x="9046" y="2331"/>
                </a:lnTo>
                <a:lnTo>
                  <a:pt x="1662" y="2331"/>
                </a:lnTo>
                <a:lnTo>
                  <a:pt x="1662" y="1709"/>
                </a:lnTo>
                <a:moveTo>
                  <a:pt x="0" y="4351"/>
                </a:moveTo>
                <a:lnTo>
                  <a:pt x="10892" y="4351"/>
                </a:lnTo>
                <a:lnTo>
                  <a:pt x="10892" y="14141"/>
                </a:lnTo>
                <a:lnTo>
                  <a:pt x="21600" y="14141"/>
                </a:lnTo>
                <a:moveTo>
                  <a:pt x="11631" y="1243"/>
                </a:moveTo>
                <a:lnTo>
                  <a:pt x="20492" y="1243"/>
                </a:lnTo>
                <a:lnTo>
                  <a:pt x="20492" y="1554"/>
                </a:lnTo>
                <a:lnTo>
                  <a:pt x="11631" y="1554"/>
                </a:lnTo>
                <a:lnTo>
                  <a:pt x="11631" y="1243"/>
                </a:lnTo>
                <a:moveTo>
                  <a:pt x="11631" y="3263"/>
                </a:moveTo>
                <a:lnTo>
                  <a:pt x="20492" y="3263"/>
                </a:lnTo>
                <a:lnTo>
                  <a:pt x="20492" y="3574"/>
                </a:lnTo>
                <a:lnTo>
                  <a:pt x="11631" y="3574"/>
                </a:lnTo>
                <a:lnTo>
                  <a:pt x="11631" y="3263"/>
                </a:lnTo>
                <a:moveTo>
                  <a:pt x="11631" y="6060"/>
                </a:moveTo>
                <a:lnTo>
                  <a:pt x="20492" y="6060"/>
                </a:lnTo>
                <a:lnTo>
                  <a:pt x="20492" y="6371"/>
                </a:lnTo>
                <a:lnTo>
                  <a:pt x="11631" y="6371"/>
                </a:lnTo>
                <a:lnTo>
                  <a:pt x="11631" y="6060"/>
                </a:lnTo>
                <a:moveTo>
                  <a:pt x="11631" y="8081"/>
                </a:moveTo>
                <a:lnTo>
                  <a:pt x="20308" y="8081"/>
                </a:lnTo>
                <a:lnTo>
                  <a:pt x="20308" y="8391"/>
                </a:lnTo>
                <a:lnTo>
                  <a:pt x="11631" y="8391"/>
                </a:lnTo>
                <a:lnTo>
                  <a:pt x="11631" y="8081"/>
                </a:lnTo>
                <a:moveTo>
                  <a:pt x="11631" y="4196"/>
                </a:moveTo>
                <a:lnTo>
                  <a:pt x="12369" y="4196"/>
                </a:lnTo>
                <a:lnTo>
                  <a:pt x="12369" y="4817"/>
                </a:lnTo>
                <a:lnTo>
                  <a:pt x="11631" y="4817"/>
                </a:lnTo>
                <a:lnTo>
                  <a:pt x="11631" y="4196"/>
                </a:lnTo>
                <a:moveTo>
                  <a:pt x="14400" y="4196"/>
                </a:moveTo>
                <a:lnTo>
                  <a:pt x="15138" y="4196"/>
                </a:lnTo>
                <a:lnTo>
                  <a:pt x="15138" y="4817"/>
                </a:lnTo>
                <a:lnTo>
                  <a:pt x="14400" y="4817"/>
                </a:lnTo>
                <a:lnTo>
                  <a:pt x="14400" y="4196"/>
                </a:lnTo>
                <a:moveTo>
                  <a:pt x="16985" y="4196"/>
                </a:moveTo>
                <a:lnTo>
                  <a:pt x="17723" y="4196"/>
                </a:lnTo>
                <a:lnTo>
                  <a:pt x="17723" y="4817"/>
                </a:lnTo>
                <a:lnTo>
                  <a:pt x="16985" y="4817"/>
                </a:lnTo>
                <a:lnTo>
                  <a:pt x="16985" y="4196"/>
                </a:lnTo>
                <a:moveTo>
                  <a:pt x="19754" y="4196"/>
                </a:moveTo>
                <a:lnTo>
                  <a:pt x="20492" y="4196"/>
                </a:lnTo>
                <a:lnTo>
                  <a:pt x="20492" y="4817"/>
                </a:lnTo>
                <a:lnTo>
                  <a:pt x="19754" y="4817"/>
                </a:lnTo>
                <a:lnTo>
                  <a:pt x="19754" y="4196"/>
                </a:lnTo>
                <a:moveTo>
                  <a:pt x="11631" y="9635"/>
                </a:moveTo>
                <a:lnTo>
                  <a:pt x="12369" y="9635"/>
                </a:lnTo>
                <a:lnTo>
                  <a:pt x="12369" y="10256"/>
                </a:lnTo>
                <a:lnTo>
                  <a:pt x="11631" y="10256"/>
                </a:lnTo>
                <a:lnTo>
                  <a:pt x="11631" y="9635"/>
                </a:lnTo>
                <a:moveTo>
                  <a:pt x="14400" y="9635"/>
                </a:moveTo>
                <a:lnTo>
                  <a:pt x="15138" y="9635"/>
                </a:lnTo>
                <a:lnTo>
                  <a:pt x="15138" y="10256"/>
                </a:lnTo>
                <a:lnTo>
                  <a:pt x="14400" y="10256"/>
                </a:lnTo>
                <a:lnTo>
                  <a:pt x="14400" y="9635"/>
                </a:lnTo>
                <a:moveTo>
                  <a:pt x="16985" y="9635"/>
                </a:moveTo>
                <a:lnTo>
                  <a:pt x="17723" y="9635"/>
                </a:lnTo>
                <a:lnTo>
                  <a:pt x="17723" y="10256"/>
                </a:lnTo>
                <a:lnTo>
                  <a:pt x="16985" y="10256"/>
                </a:lnTo>
                <a:lnTo>
                  <a:pt x="16985" y="9635"/>
                </a:lnTo>
                <a:moveTo>
                  <a:pt x="19754" y="9635"/>
                </a:moveTo>
                <a:lnTo>
                  <a:pt x="20492" y="9635"/>
                </a:lnTo>
                <a:lnTo>
                  <a:pt x="20492" y="10256"/>
                </a:lnTo>
                <a:lnTo>
                  <a:pt x="19754" y="10256"/>
                </a:lnTo>
                <a:lnTo>
                  <a:pt x="19754" y="9635"/>
                </a:lnTo>
                <a:moveTo>
                  <a:pt x="10892" y="14141"/>
                </a:moveTo>
                <a:lnTo>
                  <a:pt x="10892" y="15384"/>
                </a:lnTo>
                <a:lnTo>
                  <a:pt x="10892" y="20046"/>
                </a:lnTo>
                <a:lnTo>
                  <a:pt x="10892" y="21600"/>
                </a:lnTo>
                <a:lnTo>
                  <a:pt x="10892" y="14141"/>
                </a:lnTo>
                <a:moveTo>
                  <a:pt x="10892" y="4351"/>
                </a:moveTo>
                <a:lnTo>
                  <a:pt x="10892" y="3574"/>
                </a:lnTo>
                <a:lnTo>
                  <a:pt x="10892" y="932"/>
                </a:lnTo>
                <a:lnTo>
                  <a:pt x="10892" y="0"/>
                </a:lnTo>
                <a:lnTo>
                  <a:pt x="10892" y="4351"/>
                </a:lnTo>
              </a:path>
            </a:pathLst>
          </a:custGeom>
          <a:solidFill>
            <a:srgbClr val="FFFFCC"/>
          </a:solidFill>
          <a:ln w="9525">
            <a:solidFill>
              <a:srgbClr val="000000"/>
            </a:solidFill>
            <a:miter lim="800000"/>
            <a:headEnd/>
            <a:tailEnd/>
          </a:ln>
        </p:spPr>
        <p:txBody>
          <a:bodyPr vert="horz" wrap="square" lIns="91440" tIns="45720" rIns="91440" bIns="45720" numCol="1" anchor="t" anchorCtr="0" compatLnSpc="1">
            <a:prstTxWarp prst="textNoShape">
              <a:avLst/>
            </a:prstTxWarp>
          </a:bodyPr>
          <a:lstStyle/>
          <a:p>
            <a:endParaRPr lang="en-US" dirty="0"/>
          </a:p>
        </p:txBody>
      </p:sp>
      <p:sp>
        <p:nvSpPr>
          <p:cNvPr id="14" name="server"/>
          <p:cNvSpPr>
            <a:spLocks noEditPoints="1" noChangeArrowheads="1"/>
          </p:cNvSpPr>
          <p:nvPr/>
        </p:nvSpPr>
        <p:spPr bwMode="auto">
          <a:xfrm>
            <a:off x="2072708" y="2125573"/>
            <a:ext cx="772440" cy="772440"/>
          </a:xfrm>
          <a:custGeom>
            <a:avLst/>
            <a:gdLst>
              <a:gd name="T0" fmla="*/ 0 w 21600"/>
              <a:gd name="T1" fmla="*/ 0 h 21600"/>
              <a:gd name="T2" fmla="*/ 10800 w 21600"/>
              <a:gd name="T3" fmla="*/ 0 h 21600"/>
              <a:gd name="T4" fmla="*/ 21600 w 21600"/>
              <a:gd name="T5" fmla="*/ 0 h 21600"/>
              <a:gd name="T6" fmla="*/ 21600 w 21600"/>
              <a:gd name="T7" fmla="*/ 10800 h 21600"/>
              <a:gd name="T8" fmla="*/ 21600 w 21600"/>
              <a:gd name="T9" fmla="*/ 21600 h 21600"/>
              <a:gd name="T10" fmla="*/ 10800 w 21600"/>
              <a:gd name="T11" fmla="*/ 21600 h 21600"/>
              <a:gd name="T12" fmla="*/ 0 w 21600"/>
              <a:gd name="T13" fmla="*/ 21600 h 21600"/>
              <a:gd name="T14" fmla="*/ 0 w 21600"/>
              <a:gd name="T15" fmla="*/ 10800 h 21600"/>
              <a:gd name="T16" fmla="*/ 761 w 21600"/>
              <a:gd name="T17" fmla="*/ 22454 h 21600"/>
              <a:gd name="T18" fmla="*/ 21069 w 21600"/>
              <a:gd name="T19" fmla="*/ 28282 h 21600"/>
            </a:gdLst>
            <a:ahLst/>
            <a:cxnLst>
              <a:cxn ang="0">
                <a:pos x="T0" y="T1"/>
              </a:cxn>
              <a:cxn ang="0">
                <a:pos x="T2" y="T3"/>
              </a:cxn>
              <a:cxn ang="0">
                <a:pos x="T4" y="T5"/>
              </a:cxn>
              <a:cxn ang="0">
                <a:pos x="T6" y="T7"/>
              </a:cxn>
              <a:cxn ang="0">
                <a:pos x="T8" y="T9"/>
              </a:cxn>
              <a:cxn ang="0">
                <a:pos x="T10" y="T11"/>
              </a:cxn>
              <a:cxn ang="0">
                <a:pos x="T12" y="T13"/>
              </a:cxn>
              <a:cxn ang="0">
                <a:pos x="T14" y="T15"/>
              </a:cxn>
            </a:cxnLst>
            <a:rect l="T16" t="T17" r="T18" b="T19"/>
            <a:pathLst>
              <a:path w="21600" h="21600" extrusionOk="0">
                <a:moveTo>
                  <a:pt x="0" y="0"/>
                </a:moveTo>
                <a:lnTo>
                  <a:pt x="21600" y="0"/>
                </a:lnTo>
                <a:lnTo>
                  <a:pt x="21600" y="21600"/>
                </a:lnTo>
                <a:lnTo>
                  <a:pt x="0" y="21600"/>
                </a:lnTo>
                <a:lnTo>
                  <a:pt x="0" y="0"/>
                </a:lnTo>
                <a:close/>
              </a:path>
              <a:path w="21600" h="21600" extrusionOk="0">
                <a:moveTo>
                  <a:pt x="1662" y="1709"/>
                </a:moveTo>
                <a:lnTo>
                  <a:pt x="9046" y="1709"/>
                </a:lnTo>
                <a:lnTo>
                  <a:pt x="9046" y="2331"/>
                </a:lnTo>
                <a:lnTo>
                  <a:pt x="1662" y="2331"/>
                </a:lnTo>
                <a:lnTo>
                  <a:pt x="1662" y="1709"/>
                </a:lnTo>
                <a:moveTo>
                  <a:pt x="0" y="4351"/>
                </a:moveTo>
                <a:lnTo>
                  <a:pt x="10892" y="4351"/>
                </a:lnTo>
                <a:lnTo>
                  <a:pt x="10892" y="14141"/>
                </a:lnTo>
                <a:lnTo>
                  <a:pt x="21600" y="14141"/>
                </a:lnTo>
                <a:moveTo>
                  <a:pt x="11631" y="1243"/>
                </a:moveTo>
                <a:lnTo>
                  <a:pt x="20492" y="1243"/>
                </a:lnTo>
                <a:lnTo>
                  <a:pt x="20492" y="1554"/>
                </a:lnTo>
                <a:lnTo>
                  <a:pt x="11631" y="1554"/>
                </a:lnTo>
                <a:lnTo>
                  <a:pt x="11631" y="1243"/>
                </a:lnTo>
                <a:moveTo>
                  <a:pt x="11631" y="3263"/>
                </a:moveTo>
                <a:lnTo>
                  <a:pt x="20492" y="3263"/>
                </a:lnTo>
                <a:lnTo>
                  <a:pt x="20492" y="3574"/>
                </a:lnTo>
                <a:lnTo>
                  <a:pt x="11631" y="3574"/>
                </a:lnTo>
                <a:lnTo>
                  <a:pt x="11631" y="3263"/>
                </a:lnTo>
                <a:moveTo>
                  <a:pt x="11631" y="6060"/>
                </a:moveTo>
                <a:lnTo>
                  <a:pt x="20492" y="6060"/>
                </a:lnTo>
                <a:lnTo>
                  <a:pt x="20492" y="6371"/>
                </a:lnTo>
                <a:lnTo>
                  <a:pt x="11631" y="6371"/>
                </a:lnTo>
                <a:lnTo>
                  <a:pt x="11631" y="6060"/>
                </a:lnTo>
                <a:moveTo>
                  <a:pt x="11631" y="8081"/>
                </a:moveTo>
                <a:lnTo>
                  <a:pt x="20308" y="8081"/>
                </a:lnTo>
                <a:lnTo>
                  <a:pt x="20308" y="8391"/>
                </a:lnTo>
                <a:lnTo>
                  <a:pt x="11631" y="8391"/>
                </a:lnTo>
                <a:lnTo>
                  <a:pt x="11631" y="8081"/>
                </a:lnTo>
                <a:moveTo>
                  <a:pt x="11631" y="4196"/>
                </a:moveTo>
                <a:lnTo>
                  <a:pt x="12369" y="4196"/>
                </a:lnTo>
                <a:lnTo>
                  <a:pt x="12369" y="4817"/>
                </a:lnTo>
                <a:lnTo>
                  <a:pt x="11631" y="4817"/>
                </a:lnTo>
                <a:lnTo>
                  <a:pt x="11631" y="4196"/>
                </a:lnTo>
                <a:moveTo>
                  <a:pt x="14400" y="4196"/>
                </a:moveTo>
                <a:lnTo>
                  <a:pt x="15138" y="4196"/>
                </a:lnTo>
                <a:lnTo>
                  <a:pt x="15138" y="4817"/>
                </a:lnTo>
                <a:lnTo>
                  <a:pt x="14400" y="4817"/>
                </a:lnTo>
                <a:lnTo>
                  <a:pt x="14400" y="4196"/>
                </a:lnTo>
                <a:moveTo>
                  <a:pt x="16985" y="4196"/>
                </a:moveTo>
                <a:lnTo>
                  <a:pt x="17723" y="4196"/>
                </a:lnTo>
                <a:lnTo>
                  <a:pt x="17723" y="4817"/>
                </a:lnTo>
                <a:lnTo>
                  <a:pt x="16985" y="4817"/>
                </a:lnTo>
                <a:lnTo>
                  <a:pt x="16985" y="4196"/>
                </a:lnTo>
                <a:moveTo>
                  <a:pt x="19754" y="4196"/>
                </a:moveTo>
                <a:lnTo>
                  <a:pt x="20492" y="4196"/>
                </a:lnTo>
                <a:lnTo>
                  <a:pt x="20492" y="4817"/>
                </a:lnTo>
                <a:lnTo>
                  <a:pt x="19754" y="4817"/>
                </a:lnTo>
                <a:lnTo>
                  <a:pt x="19754" y="4196"/>
                </a:lnTo>
                <a:moveTo>
                  <a:pt x="11631" y="9635"/>
                </a:moveTo>
                <a:lnTo>
                  <a:pt x="12369" y="9635"/>
                </a:lnTo>
                <a:lnTo>
                  <a:pt x="12369" y="10256"/>
                </a:lnTo>
                <a:lnTo>
                  <a:pt x="11631" y="10256"/>
                </a:lnTo>
                <a:lnTo>
                  <a:pt x="11631" y="9635"/>
                </a:lnTo>
                <a:moveTo>
                  <a:pt x="14400" y="9635"/>
                </a:moveTo>
                <a:lnTo>
                  <a:pt x="15138" y="9635"/>
                </a:lnTo>
                <a:lnTo>
                  <a:pt x="15138" y="10256"/>
                </a:lnTo>
                <a:lnTo>
                  <a:pt x="14400" y="10256"/>
                </a:lnTo>
                <a:lnTo>
                  <a:pt x="14400" y="9635"/>
                </a:lnTo>
                <a:moveTo>
                  <a:pt x="16985" y="9635"/>
                </a:moveTo>
                <a:lnTo>
                  <a:pt x="17723" y="9635"/>
                </a:lnTo>
                <a:lnTo>
                  <a:pt x="17723" y="10256"/>
                </a:lnTo>
                <a:lnTo>
                  <a:pt x="16985" y="10256"/>
                </a:lnTo>
                <a:lnTo>
                  <a:pt x="16985" y="9635"/>
                </a:lnTo>
                <a:moveTo>
                  <a:pt x="19754" y="9635"/>
                </a:moveTo>
                <a:lnTo>
                  <a:pt x="20492" y="9635"/>
                </a:lnTo>
                <a:lnTo>
                  <a:pt x="20492" y="10256"/>
                </a:lnTo>
                <a:lnTo>
                  <a:pt x="19754" y="10256"/>
                </a:lnTo>
                <a:lnTo>
                  <a:pt x="19754" y="9635"/>
                </a:lnTo>
                <a:moveTo>
                  <a:pt x="10892" y="14141"/>
                </a:moveTo>
                <a:lnTo>
                  <a:pt x="10892" y="15384"/>
                </a:lnTo>
                <a:lnTo>
                  <a:pt x="10892" y="20046"/>
                </a:lnTo>
                <a:lnTo>
                  <a:pt x="10892" y="21600"/>
                </a:lnTo>
                <a:lnTo>
                  <a:pt x="10892" y="14141"/>
                </a:lnTo>
                <a:moveTo>
                  <a:pt x="10892" y="4351"/>
                </a:moveTo>
                <a:lnTo>
                  <a:pt x="10892" y="3574"/>
                </a:lnTo>
                <a:lnTo>
                  <a:pt x="10892" y="932"/>
                </a:lnTo>
                <a:lnTo>
                  <a:pt x="10892" y="0"/>
                </a:lnTo>
                <a:lnTo>
                  <a:pt x="10892" y="4351"/>
                </a:lnTo>
              </a:path>
            </a:pathLst>
          </a:custGeom>
          <a:solidFill>
            <a:srgbClr val="FFFFCC"/>
          </a:solidFill>
          <a:ln w="9525">
            <a:solidFill>
              <a:srgbClr val="000000"/>
            </a:solidFill>
            <a:miter lim="800000"/>
            <a:headEnd/>
            <a:tailEnd/>
          </a:ln>
        </p:spPr>
        <p:txBody>
          <a:bodyPr vert="horz" wrap="square" lIns="91440" tIns="45720" rIns="91440" bIns="45720" numCol="1" anchor="t" anchorCtr="0" compatLnSpc="1">
            <a:prstTxWarp prst="textNoShape">
              <a:avLst/>
            </a:prstTxWarp>
          </a:bodyPr>
          <a:lstStyle/>
          <a:p>
            <a:endParaRPr lang="en-US" dirty="0"/>
          </a:p>
        </p:txBody>
      </p:sp>
      <p:sp>
        <p:nvSpPr>
          <p:cNvPr id="5" name="Title 4"/>
          <p:cNvSpPr>
            <a:spLocks noGrp="1"/>
          </p:cNvSpPr>
          <p:nvPr>
            <p:ph type="title"/>
          </p:nvPr>
        </p:nvSpPr>
        <p:spPr>
          <a:xfrm>
            <a:off x="441434" y="384050"/>
            <a:ext cx="8229600" cy="1143000"/>
          </a:xfrm>
        </p:spPr>
        <p:txBody>
          <a:bodyPr>
            <a:normAutofit/>
          </a:bodyPr>
          <a:lstStyle/>
          <a:p>
            <a:r>
              <a:rPr lang="en-US" dirty="0"/>
              <a:t>Horizontal Scaling </a:t>
            </a:r>
            <a:r>
              <a:rPr lang="en-US" dirty="0" smtClean="0"/>
              <a:t>Considerations</a:t>
            </a:r>
            <a:endParaRPr lang="en-US" dirty="0"/>
          </a:p>
        </p:txBody>
      </p:sp>
      <p:pic>
        <p:nvPicPr>
          <p:cNvPr id="2" name="Picture 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429753" y="1289609"/>
            <a:ext cx="2709672" cy="1834896"/>
          </a:xfrm>
          <a:prstGeom prst="rect">
            <a:avLst/>
          </a:prstGeom>
        </p:spPr>
      </p:pic>
    </p:spTree>
    <p:extLst>
      <p:ext uri="{BB962C8B-B14F-4D97-AF65-F5344CB8AC3E}">
        <p14:creationId xmlns:p14="http://schemas.microsoft.com/office/powerpoint/2010/main" val="3530093157"/>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745030" y="274638"/>
            <a:ext cx="5941769" cy="6199312"/>
          </a:xfrm>
        </p:spPr>
        <p:txBody>
          <a:bodyPr>
            <a:normAutofit/>
          </a:bodyPr>
          <a:lstStyle/>
          <a:p>
            <a:r>
              <a:rPr lang="en-US" dirty="0" smtClean="0"/>
              <a:t>How many users does your </a:t>
            </a:r>
            <a:r>
              <a:rPr lang="en-US" i="1" dirty="0" smtClean="0"/>
              <a:t>cloud-native</a:t>
            </a:r>
            <a:r>
              <a:rPr lang="en-US" dirty="0" smtClean="0"/>
              <a:t> application need before it needs to be able to horizontally scale?</a:t>
            </a:r>
            <a:endParaRPr lang="en-US" dirty="0"/>
          </a:p>
        </p:txBody>
      </p:sp>
      <p:sp>
        <p:nvSpPr>
          <p:cNvPr id="5" name="TextBox 4"/>
          <p:cNvSpPr txBox="1"/>
          <p:nvPr/>
        </p:nvSpPr>
        <p:spPr>
          <a:xfrm>
            <a:off x="4575" y="-434839"/>
            <a:ext cx="3044950" cy="7725192"/>
          </a:xfrm>
          <a:prstGeom prst="rect">
            <a:avLst/>
          </a:prstGeom>
          <a:noFill/>
        </p:spPr>
        <p:txBody>
          <a:bodyPr wrap="square" rtlCol="0">
            <a:spAutoFit/>
          </a:bodyPr>
          <a:lstStyle/>
          <a:p>
            <a:r>
              <a:rPr lang="en-US" sz="49600" dirty="0">
                <a:solidFill>
                  <a:srgbClr val="00B050"/>
                </a:solidFill>
              </a:rPr>
              <a:t>?</a:t>
            </a:r>
            <a:endParaRPr lang="en-US" dirty="0"/>
          </a:p>
        </p:txBody>
      </p:sp>
    </p:spTree>
    <p:extLst>
      <p:ext uri="{BB962C8B-B14F-4D97-AF65-F5344CB8AC3E}">
        <p14:creationId xmlns:p14="http://schemas.microsoft.com/office/powerpoint/2010/main" val="3934959160"/>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6199312"/>
          </a:xfrm>
          <a:solidFill>
            <a:schemeClr val="accent1">
              <a:lumMod val="40000"/>
              <a:lumOff val="60000"/>
            </a:schemeClr>
          </a:solidFill>
        </p:spPr>
        <p:txBody>
          <a:bodyPr/>
          <a:lstStyle/>
          <a:p>
            <a:r>
              <a:rPr lang="en-US" dirty="0" smtClean="0"/>
              <a:t>Queue-Centric Workflow Pattern</a:t>
            </a:r>
            <a:endParaRPr lang="en-US" dirty="0"/>
          </a:p>
        </p:txBody>
      </p:sp>
      <p:sp>
        <p:nvSpPr>
          <p:cNvPr id="3" name="Title 1"/>
          <p:cNvSpPr txBox="1">
            <a:spLocks/>
          </p:cNvSpPr>
          <p:nvPr/>
        </p:nvSpPr>
        <p:spPr>
          <a:xfrm>
            <a:off x="435198" y="4342484"/>
            <a:ext cx="8229600" cy="2131465"/>
          </a:xfrm>
          <a:prstGeom prst="rect">
            <a:avLst/>
          </a:prstGeom>
          <a:solidFill>
            <a:schemeClr val="accent1">
              <a:lumMod val="40000"/>
              <a:lumOff val="60000"/>
            </a:schemeClr>
          </a:solidFill>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sz="3200" dirty="0" smtClean="0"/>
              <a:t>(</a:t>
            </a:r>
            <a:r>
              <a:rPr lang="en-US" sz="3200" b="1" dirty="0" smtClean="0"/>
              <a:t>QCW</a:t>
            </a:r>
            <a:r>
              <a:rPr lang="en-US" sz="3200" dirty="0" smtClean="0"/>
              <a:t> for short)</a:t>
            </a:r>
            <a:endParaRPr lang="en-US" sz="3200" dirty="0"/>
          </a:p>
        </p:txBody>
      </p:sp>
      <p:sp>
        <p:nvSpPr>
          <p:cNvPr id="4" name="Title 1"/>
          <p:cNvSpPr txBox="1">
            <a:spLocks/>
          </p:cNvSpPr>
          <p:nvPr/>
        </p:nvSpPr>
        <p:spPr>
          <a:xfrm>
            <a:off x="1119724" y="284513"/>
            <a:ext cx="7011620" cy="1522475"/>
          </a:xfrm>
          <a:prstGeom prst="rect">
            <a:avLst/>
          </a:prstGeom>
          <a:solidFill>
            <a:schemeClr val="accent1">
              <a:lumMod val="40000"/>
              <a:lumOff val="60000"/>
            </a:schemeClr>
          </a:solidFill>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sz="2800" dirty="0">
                <a:effectLst>
                  <a:outerShdw blurRad="38100" dist="38100" dir="2700000" algn="tl">
                    <a:srgbClr val="000000">
                      <a:alpha val="43137"/>
                    </a:srgbClr>
                  </a:outerShdw>
                </a:effectLst>
              </a:rPr>
              <a:t>p</a:t>
            </a:r>
            <a:r>
              <a:rPr lang="en-US" sz="2800" dirty="0" smtClean="0">
                <a:effectLst>
                  <a:outerShdw blurRad="38100" dist="38100" dir="2700000" algn="tl">
                    <a:srgbClr val="000000">
                      <a:alpha val="43137"/>
                    </a:srgbClr>
                  </a:outerShdw>
                </a:effectLst>
              </a:rPr>
              <a:t>attern 2 of 3</a:t>
            </a:r>
            <a:endParaRPr lang="en-US" sz="2800" dirty="0">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1398134421"/>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Extend </a:t>
            </a:r>
            <a:r>
              <a:rPr lang="en-US" dirty="0"/>
              <a:t>www.pageofphotos.com </a:t>
            </a:r>
            <a:r>
              <a:rPr lang="en-US" dirty="0" smtClean="0"/>
              <a:t>example into next Tier</a:t>
            </a:r>
            <a:endParaRPr lang="en-US" dirty="0"/>
          </a:p>
        </p:txBody>
      </p:sp>
      <p:sp>
        <p:nvSpPr>
          <p:cNvPr id="3" name="Content Placeholder 2"/>
          <p:cNvSpPr>
            <a:spLocks noGrp="1"/>
          </p:cNvSpPr>
          <p:nvPr>
            <p:ph idx="1"/>
          </p:nvPr>
        </p:nvSpPr>
        <p:spPr/>
        <p:txBody>
          <a:bodyPr>
            <a:normAutofit/>
          </a:bodyPr>
          <a:lstStyle/>
          <a:p>
            <a:r>
              <a:rPr lang="en-US" dirty="0" smtClean="0"/>
              <a:t>QCW enables applications where the UI and back-end services are </a:t>
            </a:r>
            <a:r>
              <a:rPr lang="en-US" b="1" dirty="0" smtClean="0"/>
              <a:t>Loosely Coupled</a:t>
            </a:r>
          </a:p>
          <a:p>
            <a:endParaRPr lang="en-US" b="1" dirty="0" smtClean="0"/>
          </a:p>
          <a:p>
            <a:r>
              <a:rPr lang="en-US" dirty="0" smtClean="0"/>
              <a:t>(Compare to CQRS at the end)</a:t>
            </a:r>
          </a:p>
        </p:txBody>
      </p:sp>
    </p:spTree>
    <p:extLst>
      <p:ext uri="{BB962C8B-B14F-4D97-AF65-F5344CB8AC3E}">
        <p14:creationId xmlns:p14="http://schemas.microsoft.com/office/powerpoint/2010/main" val="1676920178"/>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Title 1"/>
          <p:cNvSpPr>
            <a:spLocks noGrp="1"/>
          </p:cNvSpPr>
          <p:nvPr>
            <p:ph type="title"/>
          </p:nvPr>
        </p:nvSpPr>
        <p:spPr>
          <a:xfrm>
            <a:off x="457200" y="459030"/>
            <a:ext cx="8229600" cy="1143000"/>
          </a:xfrm>
        </p:spPr>
        <p:txBody>
          <a:bodyPr>
            <a:normAutofit fontScale="90000"/>
          </a:bodyPr>
          <a:lstStyle/>
          <a:p>
            <a:r>
              <a:rPr lang="en-US" dirty="0" smtClean="0"/>
              <a:t>QCW Example: User </a:t>
            </a:r>
            <a:r>
              <a:rPr lang="en-US" dirty="0"/>
              <a:t>Uploads Photo www.pageofphotos.com</a:t>
            </a:r>
            <a:endParaRPr lang="en-US" dirty="0" smtClean="0"/>
          </a:p>
        </p:txBody>
      </p:sp>
      <p:sp>
        <p:nvSpPr>
          <p:cNvPr id="4" name="Rounded Rectangle 3"/>
          <p:cNvSpPr/>
          <p:nvPr/>
        </p:nvSpPr>
        <p:spPr bwMode="auto">
          <a:xfrm>
            <a:off x="1295400" y="2819400"/>
            <a:ext cx="1066800" cy="1143000"/>
          </a:xfrm>
          <a:prstGeom prst="roundRect">
            <a:avLst/>
          </a:prstGeom>
        </p:spPr>
        <p:style>
          <a:lnRef idx="1">
            <a:schemeClr val="accent1"/>
          </a:lnRef>
          <a:fillRef idx="2">
            <a:schemeClr val="accent1"/>
          </a:fillRef>
          <a:effectRef idx="1">
            <a:schemeClr val="accent1"/>
          </a:effectRef>
          <a:fontRef idx="minor">
            <a:schemeClr val="dk1"/>
          </a:fontRef>
        </p:style>
        <p:txBody>
          <a:bodyPr anchor="ctr"/>
          <a:lstStyle/>
          <a:p>
            <a:pPr algn="ctr" fontAlgn="auto">
              <a:spcBef>
                <a:spcPts val="0"/>
              </a:spcBef>
              <a:spcAft>
                <a:spcPts val="0"/>
              </a:spcAft>
              <a:defRPr/>
            </a:pPr>
            <a:r>
              <a:rPr lang="en-US" dirty="0" smtClean="0"/>
              <a:t>Web Server</a:t>
            </a:r>
            <a:endParaRPr lang="en-US" dirty="0"/>
          </a:p>
        </p:txBody>
      </p:sp>
      <p:sp>
        <p:nvSpPr>
          <p:cNvPr id="5" name="Rounded Rectangle 4"/>
          <p:cNvSpPr/>
          <p:nvPr/>
        </p:nvSpPr>
        <p:spPr bwMode="auto">
          <a:xfrm>
            <a:off x="6553201" y="2819400"/>
            <a:ext cx="1368245" cy="1143000"/>
          </a:xfrm>
          <a:prstGeom prst="roundRect">
            <a:avLst/>
          </a:prstGeom>
        </p:spPr>
        <p:style>
          <a:lnRef idx="1">
            <a:schemeClr val="accent1"/>
          </a:lnRef>
          <a:fillRef idx="2">
            <a:schemeClr val="accent1"/>
          </a:fillRef>
          <a:effectRef idx="1">
            <a:schemeClr val="accent1"/>
          </a:effectRef>
          <a:fontRef idx="minor">
            <a:schemeClr val="dk1"/>
          </a:fontRef>
        </p:style>
        <p:txBody>
          <a:bodyPr anchor="ctr"/>
          <a:lstStyle/>
          <a:p>
            <a:pPr algn="ctr" fontAlgn="auto">
              <a:spcBef>
                <a:spcPts val="0"/>
              </a:spcBef>
              <a:spcAft>
                <a:spcPts val="0"/>
              </a:spcAft>
              <a:defRPr/>
            </a:pPr>
            <a:r>
              <a:rPr lang="en-US" dirty="0" smtClean="0"/>
              <a:t>Compute Service</a:t>
            </a:r>
            <a:endParaRPr lang="en-US" dirty="0"/>
          </a:p>
        </p:txBody>
      </p:sp>
      <p:sp>
        <p:nvSpPr>
          <p:cNvPr id="85" name="Right Arrow 84"/>
          <p:cNvSpPr/>
          <p:nvPr/>
        </p:nvSpPr>
        <p:spPr>
          <a:xfrm>
            <a:off x="5715000" y="3276600"/>
            <a:ext cx="690644" cy="30480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86" name="Right Arrow 85"/>
          <p:cNvSpPr/>
          <p:nvPr/>
        </p:nvSpPr>
        <p:spPr>
          <a:xfrm rot="2377420">
            <a:off x="2489200" y="4419600"/>
            <a:ext cx="1066800" cy="30480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87" name="Right Arrow 86"/>
          <p:cNvSpPr/>
          <p:nvPr/>
        </p:nvSpPr>
        <p:spPr>
          <a:xfrm rot="19356402">
            <a:off x="5849938" y="4483100"/>
            <a:ext cx="1066800" cy="30480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46" name="Rounded Rectangle 45"/>
          <p:cNvSpPr/>
          <p:nvPr/>
        </p:nvSpPr>
        <p:spPr bwMode="auto">
          <a:xfrm>
            <a:off x="3605600" y="3124506"/>
            <a:ext cx="2033201" cy="608991"/>
          </a:xfrm>
          <a:prstGeom prst="roundRect">
            <a:avLst/>
          </a:prstGeom>
        </p:spPr>
        <p:style>
          <a:lnRef idx="1">
            <a:schemeClr val="accent1"/>
          </a:lnRef>
          <a:fillRef idx="2">
            <a:schemeClr val="accent1"/>
          </a:fillRef>
          <a:effectRef idx="1">
            <a:schemeClr val="accent1"/>
          </a:effectRef>
          <a:fontRef idx="minor">
            <a:schemeClr val="dk1"/>
          </a:fontRef>
        </p:style>
        <p:txBody>
          <a:bodyPr anchor="ctr"/>
          <a:lstStyle/>
          <a:p>
            <a:pPr algn="ctr" fontAlgn="auto">
              <a:spcBef>
                <a:spcPts val="0"/>
              </a:spcBef>
              <a:spcAft>
                <a:spcPts val="0"/>
              </a:spcAft>
              <a:defRPr/>
            </a:pPr>
            <a:r>
              <a:rPr lang="en-US" b="1" dirty="0" smtClean="0"/>
              <a:t>Reliable Queue</a:t>
            </a:r>
            <a:endParaRPr lang="en-US" b="1" dirty="0"/>
          </a:p>
        </p:txBody>
      </p:sp>
      <p:sp>
        <p:nvSpPr>
          <p:cNvPr id="59" name="Rounded Rectangle 58"/>
          <p:cNvSpPr/>
          <p:nvPr/>
        </p:nvSpPr>
        <p:spPr bwMode="auto">
          <a:xfrm>
            <a:off x="3581400" y="4951475"/>
            <a:ext cx="2126926" cy="608991"/>
          </a:xfrm>
          <a:prstGeom prst="roundRect">
            <a:avLst/>
          </a:prstGeom>
        </p:spPr>
        <p:style>
          <a:lnRef idx="1">
            <a:schemeClr val="accent1"/>
          </a:lnRef>
          <a:fillRef idx="2">
            <a:schemeClr val="accent1"/>
          </a:fillRef>
          <a:effectRef idx="1">
            <a:schemeClr val="accent1"/>
          </a:effectRef>
          <a:fontRef idx="minor">
            <a:schemeClr val="dk1"/>
          </a:fontRef>
        </p:style>
        <p:txBody>
          <a:bodyPr anchor="ctr"/>
          <a:lstStyle/>
          <a:p>
            <a:pPr algn="ctr" fontAlgn="auto">
              <a:spcBef>
                <a:spcPts val="0"/>
              </a:spcBef>
              <a:spcAft>
                <a:spcPts val="0"/>
              </a:spcAft>
              <a:defRPr/>
            </a:pPr>
            <a:r>
              <a:rPr lang="en-US" b="1" dirty="0" smtClean="0"/>
              <a:t>Reliable Storage</a:t>
            </a:r>
            <a:endParaRPr lang="en-US" b="1" dirty="0"/>
          </a:p>
        </p:txBody>
      </p:sp>
      <p:sp>
        <p:nvSpPr>
          <p:cNvPr id="11" name="Right Arrow 10"/>
          <p:cNvSpPr/>
          <p:nvPr/>
        </p:nvSpPr>
        <p:spPr>
          <a:xfrm>
            <a:off x="2650085" y="3257855"/>
            <a:ext cx="690644" cy="30480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Tree>
    <p:extLst>
      <p:ext uri="{BB962C8B-B14F-4D97-AF65-F5344CB8AC3E}">
        <p14:creationId xmlns:p14="http://schemas.microsoft.com/office/powerpoint/2010/main" val="218558383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afterEffect">
                                  <p:stCondLst>
                                    <p:cond delay="0"/>
                                  </p:stCondLst>
                                  <p:childTnLst>
                                    <p:set>
                                      <p:cBhvr>
                                        <p:cTn id="6" dur="1" fill="hold">
                                          <p:stCondLst>
                                            <p:cond delay="0"/>
                                          </p:stCondLst>
                                        </p:cTn>
                                        <p:tgtEl>
                                          <p:spTgt spid="46"/>
                                        </p:tgtEl>
                                        <p:attrNameLst>
                                          <p:attrName>style.visibility</p:attrName>
                                        </p:attrNameLst>
                                      </p:cBhvr>
                                      <p:to>
                                        <p:strVal val="visible"/>
                                      </p:to>
                                    </p:set>
                                  </p:childTnLst>
                                </p:cTn>
                              </p:par>
                            </p:childTnLst>
                          </p:cTn>
                        </p:par>
                        <p:par>
                          <p:cTn id="7" fill="hold">
                            <p:stCondLst>
                              <p:cond delay="0"/>
                            </p:stCondLst>
                            <p:childTnLst>
                              <p:par>
                                <p:cTn id="8" presetID="1" presetClass="entr" presetSubtype="0" fill="hold" grpId="0" nodeType="afterEffect">
                                  <p:stCondLst>
                                    <p:cond delay="0"/>
                                  </p:stCondLst>
                                  <p:childTnLst>
                                    <p:set>
                                      <p:cBhvr>
                                        <p:cTn id="9" dur="1" fill="hold">
                                          <p:stCondLst>
                                            <p:cond delay="0"/>
                                          </p:stCondLst>
                                        </p:cTn>
                                        <p:tgtEl>
                                          <p:spTgt spid="5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6" grpId="0" animBg="1"/>
      <p:bldP spid="59" grpId="0" animBg="1"/>
    </p:bldLst>
  </p:timing>
</p:sld>
</file>

<file path=ppt/slides/slide30.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QCW [on Windows Azure]</a:t>
            </a:r>
            <a:endParaRPr lang="en-US" dirty="0"/>
          </a:p>
        </p:txBody>
      </p:sp>
      <p:sp>
        <p:nvSpPr>
          <p:cNvPr id="3" name="Content Placeholder 2"/>
          <p:cNvSpPr>
            <a:spLocks noGrp="1"/>
          </p:cNvSpPr>
          <p:nvPr>
            <p:ph idx="1"/>
          </p:nvPr>
        </p:nvSpPr>
        <p:spPr/>
        <p:txBody>
          <a:bodyPr>
            <a:normAutofit/>
          </a:bodyPr>
          <a:lstStyle/>
          <a:p>
            <a:pPr>
              <a:buNone/>
            </a:pPr>
            <a:r>
              <a:rPr lang="en-US" b="1" dirty="0" smtClean="0"/>
              <a:t>WE NEED:</a:t>
            </a:r>
          </a:p>
          <a:p>
            <a:pPr>
              <a:buFont typeface="Arial" charset="0"/>
              <a:buChar char="•"/>
            </a:pPr>
            <a:r>
              <a:rPr lang="en-US" sz="3600" dirty="0" smtClean="0"/>
              <a:t>Compute (VM) resources to run our code</a:t>
            </a:r>
          </a:p>
          <a:p>
            <a:pPr lvl="1">
              <a:buFont typeface="Wingdings" pitchFamily="2" charset="2"/>
              <a:buChar char="ü"/>
            </a:pPr>
            <a:r>
              <a:rPr lang="en-US" sz="3200" b="1" dirty="0" smtClean="0"/>
              <a:t>Web Roles</a:t>
            </a:r>
            <a:r>
              <a:rPr lang="en-US" sz="3200" dirty="0" smtClean="0"/>
              <a:t> (IIS) and </a:t>
            </a:r>
            <a:r>
              <a:rPr lang="en-US" sz="3200" b="1" dirty="0" smtClean="0"/>
              <a:t>Worker Roles</a:t>
            </a:r>
            <a:r>
              <a:rPr lang="en-US" sz="3200" dirty="0" smtClean="0"/>
              <a:t> (w/o IIS)</a:t>
            </a:r>
          </a:p>
          <a:p>
            <a:pPr>
              <a:buFont typeface="Arial" charset="0"/>
              <a:buChar char="•"/>
            </a:pPr>
            <a:r>
              <a:rPr lang="en-US" sz="3600" dirty="0" smtClean="0"/>
              <a:t>Reliable Queue to communicate</a:t>
            </a:r>
          </a:p>
          <a:p>
            <a:pPr lvl="1">
              <a:buFont typeface="Wingdings" pitchFamily="2" charset="2"/>
              <a:buChar char="ü"/>
            </a:pPr>
            <a:r>
              <a:rPr lang="en-US" sz="3200" dirty="0" smtClean="0"/>
              <a:t>Azure Storage </a:t>
            </a:r>
            <a:r>
              <a:rPr lang="en-US" sz="3200" b="1" dirty="0" smtClean="0"/>
              <a:t>Queues</a:t>
            </a:r>
            <a:endParaRPr lang="en-US" sz="3200" dirty="0" smtClean="0"/>
          </a:p>
          <a:p>
            <a:pPr>
              <a:buFont typeface="Arial" charset="0"/>
              <a:buChar char="•"/>
            </a:pPr>
            <a:r>
              <a:rPr lang="en-US" sz="3600" dirty="0" smtClean="0"/>
              <a:t>Durable/Persistent Storage</a:t>
            </a:r>
          </a:p>
          <a:p>
            <a:pPr lvl="1">
              <a:buFont typeface="Wingdings" pitchFamily="2" charset="2"/>
              <a:buChar char="ü"/>
            </a:pPr>
            <a:r>
              <a:rPr lang="en-US" sz="3200" dirty="0" smtClean="0"/>
              <a:t>Azure Storage </a:t>
            </a:r>
            <a:r>
              <a:rPr lang="en-US" sz="3200" b="1" dirty="0" smtClean="0"/>
              <a:t>Blobs &amp; Tables</a:t>
            </a:r>
            <a:r>
              <a:rPr lang="en-US" sz="3200" dirty="0" smtClean="0"/>
              <a:t>; </a:t>
            </a:r>
            <a:r>
              <a:rPr lang="en-US" sz="3200" b="1" dirty="0" smtClean="0"/>
              <a:t>SQL Azure</a:t>
            </a:r>
            <a:endParaRPr lang="en-US" sz="3200" dirty="0" smtClean="0"/>
          </a:p>
        </p:txBody>
      </p:sp>
    </p:spTree>
    <p:extLst>
      <p:ext uri="{BB962C8B-B14F-4D97-AF65-F5344CB8AC3E}">
        <p14:creationId xmlns:p14="http://schemas.microsoft.com/office/powerpoint/2010/main" val="3626566400"/>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QCW</a:t>
            </a:r>
            <a:endParaRPr lang="en-US" dirty="0"/>
          </a:p>
        </p:txBody>
      </p:sp>
      <p:sp>
        <p:nvSpPr>
          <p:cNvPr id="3" name="Content Placeholder 2"/>
          <p:cNvSpPr>
            <a:spLocks noGrp="1"/>
          </p:cNvSpPr>
          <p:nvPr>
            <p:ph idx="1"/>
          </p:nvPr>
        </p:nvSpPr>
        <p:spPr/>
        <p:txBody>
          <a:bodyPr>
            <a:normAutofit/>
          </a:bodyPr>
          <a:lstStyle/>
          <a:p>
            <a:pPr>
              <a:buNone/>
            </a:pPr>
            <a:r>
              <a:rPr lang="en-US" b="1" dirty="0" smtClean="0"/>
              <a:t>WE NEED:</a:t>
            </a:r>
          </a:p>
          <a:p>
            <a:pPr>
              <a:buFont typeface="Arial" charset="0"/>
              <a:buChar char="•"/>
            </a:pPr>
            <a:r>
              <a:rPr lang="en-US" sz="3600" dirty="0" smtClean="0"/>
              <a:t>Compute (VM) resources to run our code</a:t>
            </a:r>
          </a:p>
          <a:p>
            <a:pPr marL="457200" lvl="1" indent="0">
              <a:buNone/>
            </a:pPr>
            <a:r>
              <a:rPr lang="en-US" sz="3200" b="1" dirty="0" smtClean="0"/>
              <a:t>   </a:t>
            </a:r>
            <a:endParaRPr lang="en-US" sz="3200" dirty="0" smtClean="0"/>
          </a:p>
          <a:p>
            <a:pPr>
              <a:buFont typeface="Arial" charset="0"/>
              <a:buChar char="•"/>
            </a:pPr>
            <a:r>
              <a:rPr lang="en-US" sz="3600" dirty="0" smtClean="0"/>
              <a:t>Reliable Queue to communicate</a:t>
            </a:r>
          </a:p>
          <a:p>
            <a:pPr marL="457200" lvl="1" indent="0">
              <a:buNone/>
            </a:pPr>
            <a:r>
              <a:rPr lang="en-US" sz="3200" dirty="0" smtClean="0"/>
              <a:t> </a:t>
            </a:r>
          </a:p>
          <a:p>
            <a:pPr>
              <a:buFont typeface="Arial" charset="0"/>
              <a:buChar char="•"/>
            </a:pPr>
            <a:r>
              <a:rPr lang="en-US" sz="3600" dirty="0" smtClean="0"/>
              <a:t>Durable/Persistent Storage</a:t>
            </a:r>
          </a:p>
          <a:p>
            <a:pPr marL="457200" lvl="1" indent="0">
              <a:buNone/>
            </a:pPr>
            <a:r>
              <a:rPr lang="en-US" sz="3200" dirty="0" smtClean="0"/>
              <a:t> </a:t>
            </a:r>
          </a:p>
        </p:txBody>
      </p:sp>
    </p:spTree>
    <p:extLst>
      <p:ext uri="{BB962C8B-B14F-4D97-AF65-F5344CB8AC3E}">
        <p14:creationId xmlns:p14="http://schemas.microsoft.com/office/powerpoint/2010/main" val="322063841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Where does Windows Azure fit?</a:t>
            </a:r>
            <a:endParaRPr lang="en-US" dirty="0"/>
          </a:p>
        </p:txBody>
      </p:sp>
      <p:sp>
        <p:nvSpPr>
          <p:cNvPr id="4" name="Subtitle 3"/>
          <p:cNvSpPr>
            <a:spLocks noGrp="1"/>
          </p:cNvSpPr>
          <p:nvPr>
            <p:ph type="subTitle" idx="1"/>
          </p:nvPr>
        </p:nvSpPr>
        <p:spPr/>
        <p:txBody>
          <a:bodyPr/>
          <a:lstStyle/>
          <a:p>
            <a:endParaRPr lang="en-US"/>
          </a:p>
        </p:txBody>
      </p:sp>
    </p:spTree>
    <p:extLst>
      <p:ext uri="{BB962C8B-B14F-4D97-AF65-F5344CB8AC3E}">
        <p14:creationId xmlns:p14="http://schemas.microsoft.com/office/powerpoint/2010/main" val="3653951382"/>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QCW [on Windows Azure]</a:t>
            </a:r>
            <a:endParaRPr lang="en-US" dirty="0"/>
          </a:p>
        </p:txBody>
      </p:sp>
      <p:sp>
        <p:nvSpPr>
          <p:cNvPr id="3" name="Content Placeholder 2"/>
          <p:cNvSpPr>
            <a:spLocks noGrp="1"/>
          </p:cNvSpPr>
          <p:nvPr>
            <p:ph idx="1"/>
          </p:nvPr>
        </p:nvSpPr>
        <p:spPr/>
        <p:txBody>
          <a:bodyPr>
            <a:normAutofit/>
          </a:bodyPr>
          <a:lstStyle/>
          <a:p>
            <a:pPr>
              <a:buNone/>
            </a:pPr>
            <a:r>
              <a:rPr lang="en-US" b="1" dirty="0" smtClean="0"/>
              <a:t>WE NEED:</a:t>
            </a:r>
          </a:p>
          <a:p>
            <a:pPr>
              <a:buFont typeface="Arial" charset="0"/>
              <a:buChar char="•"/>
            </a:pPr>
            <a:r>
              <a:rPr lang="en-US" sz="3600" dirty="0" smtClean="0"/>
              <a:t>Compute (VM) resources to run our code</a:t>
            </a:r>
          </a:p>
          <a:p>
            <a:pPr lvl="1">
              <a:buFont typeface="Wingdings" pitchFamily="2" charset="2"/>
              <a:buChar char="ü"/>
            </a:pPr>
            <a:r>
              <a:rPr lang="en-US" sz="3200" b="1" dirty="0" smtClean="0"/>
              <a:t>Web Roles</a:t>
            </a:r>
            <a:r>
              <a:rPr lang="en-US" sz="3200" dirty="0" smtClean="0"/>
              <a:t> (IIS) and </a:t>
            </a:r>
            <a:r>
              <a:rPr lang="en-US" sz="3200" b="1" dirty="0" smtClean="0"/>
              <a:t>Worker Roles</a:t>
            </a:r>
            <a:r>
              <a:rPr lang="en-US" sz="3200" dirty="0" smtClean="0"/>
              <a:t> (w/o IIS)</a:t>
            </a:r>
          </a:p>
          <a:p>
            <a:pPr>
              <a:buFont typeface="Arial" charset="0"/>
              <a:buChar char="•"/>
            </a:pPr>
            <a:r>
              <a:rPr lang="en-US" sz="3600" dirty="0" smtClean="0"/>
              <a:t>Reliable Queue to communicate</a:t>
            </a:r>
          </a:p>
          <a:p>
            <a:pPr lvl="1">
              <a:buFont typeface="Wingdings" pitchFamily="2" charset="2"/>
              <a:buChar char="ü"/>
            </a:pPr>
            <a:r>
              <a:rPr lang="en-US" sz="3200" dirty="0" smtClean="0"/>
              <a:t>Azure Storage </a:t>
            </a:r>
            <a:r>
              <a:rPr lang="en-US" sz="3200" b="1" dirty="0" smtClean="0"/>
              <a:t>Queues</a:t>
            </a:r>
            <a:endParaRPr lang="en-US" sz="3200" dirty="0" smtClean="0"/>
          </a:p>
          <a:p>
            <a:pPr>
              <a:buFont typeface="Arial" charset="0"/>
              <a:buChar char="•"/>
            </a:pPr>
            <a:r>
              <a:rPr lang="en-US" sz="3600" dirty="0" smtClean="0"/>
              <a:t>Durable/Persistent Storage</a:t>
            </a:r>
          </a:p>
          <a:p>
            <a:pPr lvl="1">
              <a:buFont typeface="Wingdings" pitchFamily="2" charset="2"/>
              <a:buChar char="ü"/>
            </a:pPr>
            <a:r>
              <a:rPr lang="en-US" sz="3200" dirty="0" smtClean="0"/>
              <a:t>Azure Storage </a:t>
            </a:r>
            <a:r>
              <a:rPr lang="en-US" sz="3200" b="1" dirty="0" smtClean="0"/>
              <a:t>Blobs </a:t>
            </a:r>
            <a:r>
              <a:rPr lang="en-US" sz="3200" dirty="0" smtClean="0"/>
              <a:t>&amp; Tables; WASD</a:t>
            </a:r>
          </a:p>
        </p:txBody>
      </p:sp>
    </p:spTree>
    <p:extLst>
      <p:ext uri="{BB962C8B-B14F-4D97-AF65-F5344CB8AC3E}">
        <p14:creationId xmlns:p14="http://schemas.microsoft.com/office/powerpoint/2010/main" val="119330470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3794" name="Picture 2" descr="Animal Portraits - Zoos - Audubon Zoo - Animals - Gorilla - Fotopedia"/>
          <p:cNvPicPr>
            <a:picLocks noChangeAspect="1" noChangeArrowheads="1"/>
          </p:cNvPicPr>
          <p:nvPr/>
        </p:nvPicPr>
        <p:blipFill>
          <a:blip r:embed="rId3" cstate="print"/>
          <a:srcRect/>
          <a:stretch>
            <a:fillRect/>
          </a:stretch>
        </p:blipFill>
        <p:spPr bwMode="auto">
          <a:xfrm>
            <a:off x="0" y="1714501"/>
            <a:ext cx="2209800" cy="3314700"/>
          </a:xfrm>
          <a:prstGeom prst="rect">
            <a:avLst/>
          </a:prstGeom>
          <a:noFill/>
          <a:ln w="9525">
            <a:noFill/>
            <a:miter lim="800000"/>
            <a:headEnd/>
            <a:tailEnd/>
          </a:ln>
        </p:spPr>
      </p:pic>
      <p:sp>
        <p:nvSpPr>
          <p:cNvPr id="33795" name="Title 1"/>
          <p:cNvSpPr>
            <a:spLocks noGrp="1"/>
          </p:cNvSpPr>
          <p:nvPr>
            <p:ph type="title"/>
          </p:nvPr>
        </p:nvSpPr>
        <p:spPr/>
        <p:txBody>
          <a:bodyPr>
            <a:normAutofit fontScale="90000"/>
          </a:bodyPr>
          <a:lstStyle/>
          <a:p>
            <a:pPr eaLnBrk="1" hangingPunct="1"/>
            <a:r>
              <a:rPr lang="en-US" dirty="0" smtClean="0"/>
              <a:t>QCW on Azure: User Uploads a Photo</a:t>
            </a:r>
          </a:p>
        </p:txBody>
      </p:sp>
      <p:sp>
        <p:nvSpPr>
          <p:cNvPr id="4" name="Rounded Rectangle 3"/>
          <p:cNvSpPr/>
          <p:nvPr/>
        </p:nvSpPr>
        <p:spPr bwMode="auto">
          <a:xfrm>
            <a:off x="1295400" y="2819400"/>
            <a:ext cx="1066800" cy="1143000"/>
          </a:xfrm>
          <a:prstGeom prst="roundRect">
            <a:avLst/>
          </a:prstGeom>
        </p:spPr>
        <p:style>
          <a:lnRef idx="1">
            <a:schemeClr val="accent1"/>
          </a:lnRef>
          <a:fillRef idx="2">
            <a:schemeClr val="accent1"/>
          </a:fillRef>
          <a:effectRef idx="1">
            <a:schemeClr val="accent1"/>
          </a:effectRef>
          <a:fontRef idx="minor">
            <a:schemeClr val="dk1"/>
          </a:fontRef>
        </p:style>
        <p:txBody>
          <a:bodyPr anchor="ctr"/>
          <a:lstStyle/>
          <a:p>
            <a:pPr algn="ctr" fontAlgn="auto">
              <a:spcBef>
                <a:spcPts val="0"/>
              </a:spcBef>
              <a:spcAft>
                <a:spcPts val="0"/>
              </a:spcAft>
              <a:defRPr/>
            </a:pPr>
            <a:r>
              <a:rPr lang="en-US" dirty="0"/>
              <a:t>Web</a:t>
            </a:r>
          </a:p>
          <a:p>
            <a:pPr algn="ctr" fontAlgn="auto">
              <a:spcBef>
                <a:spcPts val="0"/>
              </a:spcBef>
              <a:spcAft>
                <a:spcPts val="0"/>
              </a:spcAft>
              <a:defRPr/>
            </a:pPr>
            <a:r>
              <a:rPr lang="en-US" dirty="0"/>
              <a:t>Role</a:t>
            </a:r>
          </a:p>
          <a:p>
            <a:pPr algn="ctr" fontAlgn="auto">
              <a:spcBef>
                <a:spcPts val="0"/>
              </a:spcBef>
              <a:spcAft>
                <a:spcPts val="0"/>
              </a:spcAft>
              <a:defRPr/>
            </a:pPr>
            <a:r>
              <a:rPr lang="en-US" dirty="0"/>
              <a:t>(IIS)</a:t>
            </a:r>
          </a:p>
        </p:txBody>
      </p:sp>
      <p:sp>
        <p:nvSpPr>
          <p:cNvPr id="5" name="Rounded Rectangle 4"/>
          <p:cNvSpPr/>
          <p:nvPr/>
        </p:nvSpPr>
        <p:spPr bwMode="auto">
          <a:xfrm>
            <a:off x="6553200" y="2819400"/>
            <a:ext cx="1068388" cy="1143000"/>
          </a:xfrm>
          <a:prstGeom prst="roundRect">
            <a:avLst/>
          </a:prstGeom>
        </p:spPr>
        <p:style>
          <a:lnRef idx="1">
            <a:schemeClr val="accent1"/>
          </a:lnRef>
          <a:fillRef idx="2">
            <a:schemeClr val="accent1"/>
          </a:fillRef>
          <a:effectRef idx="1">
            <a:schemeClr val="accent1"/>
          </a:effectRef>
          <a:fontRef idx="minor">
            <a:schemeClr val="dk1"/>
          </a:fontRef>
        </p:style>
        <p:txBody>
          <a:bodyPr anchor="ctr"/>
          <a:lstStyle/>
          <a:p>
            <a:pPr algn="ctr" fontAlgn="auto">
              <a:spcBef>
                <a:spcPts val="0"/>
              </a:spcBef>
              <a:spcAft>
                <a:spcPts val="0"/>
              </a:spcAft>
              <a:defRPr/>
            </a:pPr>
            <a:r>
              <a:rPr lang="en-US" dirty="0"/>
              <a:t>Worker</a:t>
            </a:r>
          </a:p>
          <a:p>
            <a:pPr algn="ctr" fontAlgn="auto">
              <a:spcBef>
                <a:spcPts val="0"/>
              </a:spcBef>
              <a:spcAft>
                <a:spcPts val="0"/>
              </a:spcAft>
              <a:defRPr/>
            </a:pPr>
            <a:r>
              <a:rPr lang="en-US" dirty="0"/>
              <a:t>Role</a:t>
            </a:r>
          </a:p>
        </p:txBody>
      </p:sp>
      <p:sp>
        <p:nvSpPr>
          <p:cNvPr id="84" name="Right Arrow 83"/>
          <p:cNvSpPr/>
          <p:nvPr/>
        </p:nvSpPr>
        <p:spPr>
          <a:xfrm>
            <a:off x="2667000" y="3276600"/>
            <a:ext cx="1066800" cy="30480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85" name="Right Arrow 84"/>
          <p:cNvSpPr/>
          <p:nvPr/>
        </p:nvSpPr>
        <p:spPr>
          <a:xfrm>
            <a:off x="5714086" y="3276600"/>
            <a:ext cx="762915" cy="30480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86" name="Right Arrow 85"/>
          <p:cNvSpPr/>
          <p:nvPr/>
        </p:nvSpPr>
        <p:spPr>
          <a:xfrm rot="2377420">
            <a:off x="2444913" y="4429693"/>
            <a:ext cx="1241190" cy="30480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87" name="Right Arrow 86"/>
          <p:cNvSpPr/>
          <p:nvPr/>
        </p:nvSpPr>
        <p:spPr>
          <a:xfrm rot="19356402">
            <a:off x="5849938" y="4483100"/>
            <a:ext cx="1066800" cy="30480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pic>
        <p:nvPicPr>
          <p:cNvPr id="33808" name="Picture 2" descr="Animal Portraits - Zoos - Audubon Zoo - Animals - Gorilla - Fotopedia"/>
          <p:cNvPicPr>
            <a:picLocks noChangeAspect="1" noChangeArrowheads="1"/>
          </p:cNvPicPr>
          <p:nvPr/>
        </p:nvPicPr>
        <p:blipFill>
          <a:blip r:embed="rId4" cstate="print"/>
          <a:srcRect/>
          <a:stretch>
            <a:fillRect/>
          </a:stretch>
        </p:blipFill>
        <p:spPr bwMode="auto">
          <a:xfrm>
            <a:off x="7467602" y="3043239"/>
            <a:ext cx="581025" cy="871537"/>
          </a:xfrm>
          <a:prstGeom prst="rect">
            <a:avLst/>
          </a:prstGeom>
          <a:noFill/>
          <a:ln w="9525">
            <a:noFill/>
            <a:miter lim="800000"/>
            <a:headEnd/>
            <a:tailEnd/>
          </a:ln>
        </p:spPr>
      </p:pic>
      <p:sp>
        <p:nvSpPr>
          <p:cNvPr id="59" name="Rounded Rectangle 58"/>
          <p:cNvSpPr/>
          <p:nvPr/>
        </p:nvSpPr>
        <p:spPr bwMode="auto">
          <a:xfrm>
            <a:off x="3963010" y="3124506"/>
            <a:ext cx="1673046" cy="608991"/>
          </a:xfrm>
          <a:prstGeom prst="roundRect">
            <a:avLst/>
          </a:prstGeom>
        </p:spPr>
        <p:style>
          <a:lnRef idx="1">
            <a:schemeClr val="accent1"/>
          </a:lnRef>
          <a:fillRef idx="2">
            <a:schemeClr val="accent1"/>
          </a:fillRef>
          <a:effectRef idx="1">
            <a:schemeClr val="accent1"/>
          </a:effectRef>
          <a:fontRef idx="minor">
            <a:schemeClr val="dk1"/>
          </a:fontRef>
        </p:style>
        <p:txBody>
          <a:bodyPr anchor="ctr"/>
          <a:lstStyle/>
          <a:p>
            <a:pPr algn="ctr" fontAlgn="auto">
              <a:spcBef>
                <a:spcPts val="0"/>
              </a:spcBef>
              <a:spcAft>
                <a:spcPts val="0"/>
              </a:spcAft>
              <a:defRPr/>
            </a:pPr>
            <a:r>
              <a:rPr lang="en-US" b="1" dirty="0" smtClean="0"/>
              <a:t>Azure Queue</a:t>
            </a:r>
            <a:endParaRPr lang="en-US" b="1" dirty="0"/>
          </a:p>
        </p:txBody>
      </p:sp>
      <p:sp>
        <p:nvSpPr>
          <p:cNvPr id="60" name="Rounded Rectangle 59"/>
          <p:cNvSpPr/>
          <p:nvPr/>
        </p:nvSpPr>
        <p:spPr bwMode="auto">
          <a:xfrm>
            <a:off x="3886200" y="4951475"/>
            <a:ext cx="1826970" cy="608991"/>
          </a:xfrm>
          <a:prstGeom prst="roundRect">
            <a:avLst/>
          </a:prstGeom>
        </p:spPr>
        <p:style>
          <a:lnRef idx="1">
            <a:schemeClr val="accent1"/>
          </a:lnRef>
          <a:fillRef idx="2">
            <a:schemeClr val="accent1"/>
          </a:fillRef>
          <a:effectRef idx="1">
            <a:schemeClr val="accent1"/>
          </a:effectRef>
          <a:fontRef idx="minor">
            <a:schemeClr val="dk1"/>
          </a:fontRef>
        </p:style>
        <p:txBody>
          <a:bodyPr anchor="ctr"/>
          <a:lstStyle/>
          <a:p>
            <a:pPr algn="ctr" fontAlgn="auto">
              <a:spcBef>
                <a:spcPts val="0"/>
              </a:spcBef>
              <a:spcAft>
                <a:spcPts val="0"/>
              </a:spcAft>
              <a:defRPr/>
            </a:pPr>
            <a:r>
              <a:rPr lang="en-US" b="1" dirty="0" smtClean="0"/>
              <a:t>Azure Blob</a:t>
            </a:r>
            <a:endParaRPr lang="en-US" b="1" dirty="0"/>
          </a:p>
        </p:txBody>
      </p:sp>
      <p:sp>
        <p:nvSpPr>
          <p:cNvPr id="61" name="TextBox 60"/>
          <p:cNvSpPr txBox="1"/>
          <p:nvPr/>
        </p:nvSpPr>
        <p:spPr>
          <a:xfrm>
            <a:off x="0" y="5632669"/>
            <a:ext cx="9144000" cy="954107"/>
          </a:xfrm>
          <a:prstGeom prst="rect">
            <a:avLst/>
          </a:prstGeom>
          <a:noFill/>
        </p:spPr>
        <p:txBody>
          <a:bodyPr wrap="square" rtlCol="0">
            <a:spAutoFit/>
          </a:bodyPr>
          <a:lstStyle/>
          <a:p>
            <a:pPr algn="ctr"/>
            <a:r>
              <a:rPr lang="en-US" sz="2800" b="1" dirty="0" smtClean="0">
                <a:solidFill>
                  <a:srgbClr val="0070C0"/>
                </a:solidFill>
              </a:rPr>
              <a:t>UX implications: </a:t>
            </a:r>
            <a:r>
              <a:rPr lang="en-US" sz="2800" dirty="0" smtClean="0">
                <a:solidFill>
                  <a:srgbClr val="0070C0"/>
                </a:solidFill>
              </a:rPr>
              <a:t>user does not wait for thumbnail</a:t>
            </a:r>
          </a:p>
          <a:p>
            <a:pPr algn="ctr"/>
            <a:r>
              <a:rPr lang="en-US" sz="2800" dirty="0" smtClean="0">
                <a:solidFill>
                  <a:srgbClr val="0070C0"/>
                </a:solidFill>
              </a:rPr>
              <a:t>(architecture!)</a:t>
            </a:r>
            <a:endParaRPr lang="en-US" sz="2800" dirty="0">
              <a:solidFill>
                <a:srgbClr val="0070C0"/>
              </a:solidFill>
            </a:endParaRPr>
          </a:p>
        </p:txBody>
      </p:sp>
      <p:sp>
        <p:nvSpPr>
          <p:cNvPr id="14" name="Right Arrow 13"/>
          <p:cNvSpPr/>
          <p:nvPr/>
        </p:nvSpPr>
        <p:spPr>
          <a:xfrm rot="12784630">
            <a:off x="6832680" y="2237588"/>
            <a:ext cx="762915" cy="304800"/>
          </a:xfrm>
          <a:prstGeom prst="rightArrow">
            <a:avLst/>
          </a:prstGeom>
          <a:solidFill>
            <a:schemeClr val="accent2">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vert="horz" anchor="ctr" anchorCtr="1"/>
          <a:lstStyle/>
          <a:p>
            <a:pPr algn="ctr" fontAlgn="auto">
              <a:spcBef>
                <a:spcPts val="0"/>
              </a:spcBef>
              <a:spcAft>
                <a:spcPts val="0"/>
              </a:spcAft>
              <a:defRPr/>
            </a:pPr>
            <a:endParaRPr lang="en-US" sz="4000" dirty="0">
              <a:solidFill>
                <a:srgbClr val="0070C0"/>
              </a:solidFill>
            </a:endParaRPr>
          </a:p>
        </p:txBody>
      </p:sp>
      <p:pic>
        <p:nvPicPr>
          <p:cNvPr id="1026" name="Picture 2" descr="C:\Users\Bill Dev\AppData\Local\Microsoft\Windows\Temporary Internet Files\Content.IE5\5C1CJWUM\MC900431496[1].pn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6228604" y="1596901"/>
            <a:ext cx="581025" cy="774700"/>
          </a:xfrm>
          <a:prstGeom prst="rect">
            <a:avLst/>
          </a:prstGeom>
          <a:noFill/>
          <a:extLst>
            <a:ext uri="{909E8E84-426E-40DD-AFC4-6F175D3DCCD1}">
              <a14:hiddenFill xmlns:a14="http://schemas.microsoft.com/office/drawing/2010/main">
                <a:solidFill>
                  <a:srgbClr val="FFFFFF"/>
                </a:solidFill>
              </a14:hiddenFill>
            </a:ext>
          </a:extLst>
        </p:spPr>
      </p:pic>
      <p:sp>
        <p:nvSpPr>
          <p:cNvPr id="2" name="TextBox 1"/>
          <p:cNvSpPr txBox="1"/>
          <p:nvPr/>
        </p:nvSpPr>
        <p:spPr>
          <a:xfrm rot="16200000">
            <a:off x="-1036881" y="3187184"/>
            <a:ext cx="2483565" cy="369332"/>
          </a:xfrm>
          <a:prstGeom prst="rect">
            <a:avLst/>
          </a:prstGeom>
          <a:solidFill>
            <a:schemeClr val="accent3">
              <a:lumMod val="20000"/>
              <a:lumOff val="80000"/>
            </a:schemeClr>
          </a:solidFill>
        </p:spPr>
        <p:txBody>
          <a:bodyPr wrap="none" rtlCol="0">
            <a:spAutoFit/>
          </a:bodyPr>
          <a:lstStyle/>
          <a:p>
            <a:r>
              <a:rPr lang="en-US" dirty="0"/>
              <a:t>www.pageofphotos.com</a:t>
            </a:r>
          </a:p>
        </p:txBody>
      </p:sp>
      <p:sp>
        <p:nvSpPr>
          <p:cNvPr id="3" name="TextBox 2"/>
          <p:cNvSpPr txBox="1"/>
          <p:nvPr/>
        </p:nvSpPr>
        <p:spPr>
          <a:xfrm>
            <a:off x="2794797" y="1650256"/>
            <a:ext cx="1168213" cy="584775"/>
          </a:xfrm>
          <a:prstGeom prst="rect">
            <a:avLst/>
          </a:prstGeom>
          <a:noFill/>
        </p:spPr>
        <p:txBody>
          <a:bodyPr wrap="square" rtlCol="0">
            <a:spAutoFit/>
          </a:bodyPr>
          <a:lstStyle/>
          <a:p>
            <a:r>
              <a:rPr lang="en-US" sz="3200" dirty="0" smtClean="0"/>
              <a:t>push</a:t>
            </a:r>
            <a:endParaRPr lang="en-US" sz="3200" dirty="0"/>
          </a:p>
        </p:txBody>
      </p:sp>
      <p:cxnSp>
        <p:nvCxnSpPr>
          <p:cNvPr id="7" name="Straight Arrow Connector 6"/>
          <p:cNvCxnSpPr/>
          <p:nvPr/>
        </p:nvCxnSpPr>
        <p:spPr>
          <a:xfrm flipH="1">
            <a:off x="2456518" y="2235031"/>
            <a:ext cx="743882" cy="889475"/>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21" name="TextBox 20"/>
          <p:cNvSpPr txBox="1"/>
          <p:nvPr/>
        </p:nvSpPr>
        <p:spPr>
          <a:xfrm>
            <a:off x="4838162" y="1665094"/>
            <a:ext cx="1168213" cy="584775"/>
          </a:xfrm>
          <a:prstGeom prst="rect">
            <a:avLst/>
          </a:prstGeom>
          <a:noFill/>
        </p:spPr>
        <p:txBody>
          <a:bodyPr wrap="square" rtlCol="0">
            <a:spAutoFit/>
          </a:bodyPr>
          <a:lstStyle/>
          <a:p>
            <a:r>
              <a:rPr lang="en-US" sz="3200" dirty="0"/>
              <a:t>p</a:t>
            </a:r>
            <a:r>
              <a:rPr lang="en-US" sz="3200" dirty="0" smtClean="0"/>
              <a:t>ull</a:t>
            </a:r>
            <a:endParaRPr lang="en-US" sz="3200" dirty="0"/>
          </a:p>
        </p:txBody>
      </p:sp>
      <p:cxnSp>
        <p:nvCxnSpPr>
          <p:cNvPr id="22" name="Straight Arrow Connector 21"/>
          <p:cNvCxnSpPr/>
          <p:nvPr/>
        </p:nvCxnSpPr>
        <p:spPr>
          <a:xfrm>
            <a:off x="5373103" y="2235030"/>
            <a:ext cx="1025867" cy="808209"/>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36685243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afterEffect">
                                  <p:stCondLst>
                                    <p:cond delay="0"/>
                                  </p:stCondLst>
                                  <p:childTnLst>
                                    <p:set>
                                      <p:cBhvr>
                                        <p:cTn id="6" dur="1" fill="hold">
                                          <p:stCondLst>
                                            <p:cond delay="0"/>
                                          </p:stCondLst>
                                        </p:cTn>
                                        <p:tgtEl>
                                          <p:spTgt spid="59"/>
                                        </p:tgtEl>
                                        <p:attrNameLst>
                                          <p:attrName>style.visibility</p:attrName>
                                        </p:attrNameLst>
                                      </p:cBhvr>
                                      <p:to>
                                        <p:strVal val="visible"/>
                                      </p:to>
                                    </p:set>
                                  </p:childTnLst>
                                </p:cTn>
                              </p:par>
                            </p:childTnLst>
                          </p:cTn>
                        </p:par>
                        <p:par>
                          <p:cTn id="7" fill="hold">
                            <p:stCondLst>
                              <p:cond delay="0"/>
                            </p:stCondLst>
                            <p:childTnLst>
                              <p:par>
                                <p:cTn id="8" presetID="1" presetClass="entr" presetSubtype="0" fill="hold" grpId="0" nodeType="afterEffect">
                                  <p:stCondLst>
                                    <p:cond delay="0"/>
                                  </p:stCondLst>
                                  <p:childTnLst>
                                    <p:set>
                                      <p:cBhvr>
                                        <p:cTn id="9" dur="1" fill="hold">
                                          <p:stCondLst>
                                            <p:cond delay="0"/>
                                          </p:stCondLst>
                                        </p:cTn>
                                        <p:tgtEl>
                                          <p:spTgt spid="60"/>
                                        </p:tgtEl>
                                        <p:attrNameLst>
                                          <p:attrName>style.visibility</p:attrName>
                                        </p:attrNameLst>
                                      </p:cBhvr>
                                      <p:to>
                                        <p:strVal val="visible"/>
                                      </p:to>
                                    </p:set>
                                  </p:childTnLst>
                                </p:cTn>
                              </p:par>
                            </p:childTnLst>
                          </p:cTn>
                        </p:par>
                      </p:childTnLst>
                    </p:cTn>
                  </p:par>
                  <p:par>
                    <p:cTn id="10" fill="hold">
                      <p:stCondLst>
                        <p:cond delay="indefinite"/>
                      </p:stCondLst>
                      <p:childTnLst>
                        <p:par>
                          <p:cTn id="11" fill="hold">
                            <p:stCondLst>
                              <p:cond delay="0"/>
                            </p:stCondLst>
                            <p:childTnLst>
                              <p:par>
                                <p:cTn id="12" presetID="1" presetClass="entr" presetSubtype="0" fill="hold" grpId="0" nodeType="clickEffect">
                                  <p:stCondLst>
                                    <p:cond delay="0"/>
                                  </p:stCondLst>
                                  <p:childTnLst>
                                    <p:set>
                                      <p:cBhvr>
                                        <p:cTn id="13" dur="1" fill="hold">
                                          <p:stCondLst>
                                            <p:cond delay="0"/>
                                          </p:stCondLst>
                                        </p:cTn>
                                        <p:tgtEl>
                                          <p:spTgt spid="61"/>
                                        </p:tgtEl>
                                        <p:attrNameLst>
                                          <p:attrName>style.visibility</p:attrName>
                                        </p:attrNameLst>
                                      </p:cBhvr>
                                      <p:to>
                                        <p:strVal val="visible"/>
                                      </p:to>
                                    </p:set>
                                  </p:childTnLst>
                                </p:cTn>
                              </p:par>
                            </p:childTnLst>
                          </p:cTn>
                        </p:par>
                        <p:par>
                          <p:cTn id="14" fill="hold">
                            <p:stCondLst>
                              <p:cond delay="0"/>
                            </p:stCondLst>
                            <p:childTnLst>
                              <p:par>
                                <p:cTn id="15" presetID="22" presetClass="entr" presetSubtype="4" fill="hold" nodeType="afterEffect">
                                  <p:stCondLst>
                                    <p:cond delay="0"/>
                                  </p:stCondLst>
                                  <p:childTnLst>
                                    <p:set>
                                      <p:cBhvr>
                                        <p:cTn id="16" dur="1" fill="hold">
                                          <p:stCondLst>
                                            <p:cond delay="0"/>
                                          </p:stCondLst>
                                        </p:cTn>
                                        <p:tgtEl>
                                          <p:spTgt spid="1026"/>
                                        </p:tgtEl>
                                        <p:attrNameLst>
                                          <p:attrName>style.visibility</p:attrName>
                                        </p:attrNameLst>
                                      </p:cBhvr>
                                      <p:to>
                                        <p:strVal val="visible"/>
                                      </p:to>
                                    </p:set>
                                    <p:animEffect transition="in" filter="wipe(down)">
                                      <p:cBhvr>
                                        <p:cTn id="17" dur="500"/>
                                        <p:tgtEl>
                                          <p:spTgt spid="1026"/>
                                        </p:tgtEl>
                                      </p:cBhvr>
                                    </p:animEffect>
                                  </p:childTnLst>
                                </p:cTn>
                              </p:par>
                              <p:par>
                                <p:cTn id="18" presetID="22" presetClass="entr" presetSubtype="4" fill="hold" grpId="0" nodeType="withEffect">
                                  <p:stCondLst>
                                    <p:cond delay="0"/>
                                  </p:stCondLst>
                                  <p:childTnLst>
                                    <p:set>
                                      <p:cBhvr>
                                        <p:cTn id="19" dur="1" fill="hold">
                                          <p:stCondLst>
                                            <p:cond delay="0"/>
                                          </p:stCondLst>
                                        </p:cTn>
                                        <p:tgtEl>
                                          <p:spTgt spid="14"/>
                                        </p:tgtEl>
                                        <p:attrNameLst>
                                          <p:attrName>style.visibility</p:attrName>
                                        </p:attrNameLst>
                                      </p:cBhvr>
                                      <p:to>
                                        <p:strVal val="visible"/>
                                      </p:to>
                                    </p:set>
                                    <p:animEffect transition="in" filter="wipe(down)">
                                      <p:cBhvr>
                                        <p:cTn id="20"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9" grpId="0" animBg="1"/>
      <p:bldP spid="60" grpId="0" animBg="1"/>
      <p:bldP spid="61" grpId="0"/>
      <p:bldP spid="14" grpId="0" animBg="1"/>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Title 1"/>
          <p:cNvSpPr>
            <a:spLocks noGrp="1"/>
          </p:cNvSpPr>
          <p:nvPr>
            <p:ph type="title"/>
          </p:nvPr>
        </p:nvSpPr>
        <p:spPr/>
        <p:txBody>
          <a:bodyPr>
            <a:normAutofit/>
          </a:bodyPr>
          <a:lstStyle/>
          <a:p>
            <a:r>
              <a:rPr lang="en-US" dirty="0" smtClean="0"/>
              <a:t>QCW </a:t>
            </a:r>
            <a:r>
              <a:rPr lang="en-US" b="1" dirty="0" smtClean="0"/>
              <a:t>enables</a:t>
            </a:r>
            <a:r>
              <a:rPr lang="en-US" dirty="0" smtClean="0"/>
              <a:t> Responsive UX</a:t>
            </a:r>
          </a:p>
        </p:txBody>
      </p:sp>
      <p:sp>
        <p:nvSpPr>
          <p:cNvPr id="3" name="Content Placeholder 2"/>
          <p:cNvSpPr>
            <a:spLocks noGrp="1"/>
          </p:cNvSpPr>
          <p:nvPr>
            <p:ph idx="1"/>
          </p:nvPr>
        </p:nvSpPr>
        <p:spPr>
          <a:xfrm>
            <a:off x="457200" y="1600206"/>
            <a:ext cx="8377730" cy="4525963"/>
          </a:xfrm>
        </p:spPr>
        <p:txBody>
          <a:bodyPr>
            <a:normAutofit lnSpcReduction="10000"/>
          </a:bodyPr>
          <a:lstStyle/>
          <a:p>
            <a:r>
              <a:rPr lang="en-US" dirty="0" smtClean="0"/>
              <a:t>Response to interactive users is as fast as a work request can be persisted</a:t>
            </a:r>
          </a:p>
          <a:p>
            <a:r>
              <a:rPr lang="en-US" dirty="0" smtClean="0"/>
              <a:t>Time consuming work done asynchronously</a:t>
            </a:r>
          </a:p>
          <a:p>
            <a:r>
              <a:rPr lang="en-US" dirty="0" smtClean="0"/>
              <a:t>Comparable total resource consumption, arguably better subjective UX</a:t>
            </a:r>
          </a:p>
          <a:p>
            <a:r>
              <a:rPr lang="en-US" b="1" dirty="0" smtClean="0"/>
              <a:t>UX challenge</a:t>
            </a:r>
            <a:r>
              <a:rPr lang="en-US" dirty="0" smtClean="0"/>
              <a:t> – how to express Async to users?</a:t>
            </a:r>
          </a:p>
          <a:p>
            <a:pPr lvl="1"/>
            <a:r>
              <a:rPr lang="en-US" dirty="0" smtClean="0"/>
              <a:t>Communicate Progress</a:t>
            </a:r>
          </a:p>
          <a:p>
            <a:pPr lvl="1"/>
            <a:r>
              <a:rPr lang="en-US" dirty="0" smtClean="0"/>
              <a:t>Display Final results</a:t>
            </a:r>
          </a:p>
          <a:p>
            <a:pPr lvl="1"/>
            <a:r>
              <a:rPr lang="en-US" dirty="0" smtClean="0"/>
              <a:t>Long Polling/Web Sockets (e.g., </a:t>
            </a:r>
            <a:r>
              <a:rPr lang="en-US" dirty="0" err="1" smtClean="0"/>
              <a:t>SignalR</a:t>
            </a:r>
            <a:r>
              <a:rPr lang="en-US" dirty="0" smtClean="0"/>
              <a:t> or Node.io)</a:t>
            </a:r>
          </a:p>
        </p:txBody>
      </p:sp>
    </p:spTree>
    <p:extLst>
      <p:ext uri="{BB962C8B-B14F-4D97-AF65-F5344CB8AC3E}">
        <p14:creationId xmlns:p14="http://schemas.microsoft.com/office/powerpoint/2010/main" val="2698453872"/>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3" end="3"/>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4" end="4"/>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5" end="5"/>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Title 1"/>
          <p:cNvSpPr>
            <a:spLocks noGrp="1"/>
          </p:cNvSpPr>
          <p:nvPr>
            <p:ph type="title"/>
          </p:nvPr>
        </p:nvSpPr>
        <p:spPr/>
        <p:txBody>
          <a:bodyPr>
            <a:normAutofit/>
          </a:bodyPr>
          <a:lstStyle/>
          <a:p>
            <a:r>
              <a:rPr lang="en-US" dirty="0" smtClean="0"/>
              <a:t>QCW </a:t>
            </a:r>
            <a:r>
              <a:rPr lang="en-US" b="1" dirty="0" smtClean="0"/>
              <a:t>enables</a:t>
            </a:r>
            <a:r>
              <a:rPr lang="en-US" dirty="0" smtClean="0"/>
              <a:t> Scalable App</a:t>
            </a:r>
          </a:p>
        </p:txBody>
      </p:sp>
      <p:sp>
        <p:nvSpPr>
          <p:cNvPr id="3" name="Content Placeholder 2"/>
          <p:cNvSpPr>
            <a:spLocks noGrp="1"/>
          </p:cNvSpPr>
          <p:nvPr>
            <p:ph idx="1"/>
          </p:nvPr>
        </p:nvSpPr>
        <p:spPr/>
        <p:txBody>
          <a:bodyPr>
            <a:normAutofit lnSpcReduction="10000"/>
          </a:bodyPr>
          <a:lstStyle/>
          <a:p>
            <a:r>
              <a:rPr lang="en-US" dirty="0" smtClean="0"/>
              <a:t>Decoupled front/back provides insulation</a:t>
            </a:r>
          </a:p>
          <a:p>
            <a:pPr lvl="1"/>
            <a:r>
              <a:rPr lang="en-US" dirty="0" smtClean="0"/>
              <a:t>Blocking is Bane of Scalability</a:t>
            </a:r>
          </a:p>
          <a:p>
            <a:pPr lvl="1"/>
            <a:r>
              <a:rPr lang="en-US" dirty="0" smtClean="0"/>
              <a:t>Order </a:t>
            </a:r>
            <a:r>
              <a:rPr lang="en-US" dirty="0"/>
              <a:t>processing partner doing maintenance</a:t>
            </a:r>
          </a:p>
          <a:p>
            <a:pPr lvl="1"/>
            <a:r>
              <a:rPr lang="en-US" dirty="0" smtClean="0"/>
              <a:t>Twitter down</a:t>
            </a:r>
          </a:p>
          <a:p>
            <a:pPr lvl="1"/>
            <a:r>
              <a:rPr lang="en-US" dirty="0" smtClean="0"/>
              <a:t>Email server unreachable</a:t>
            </a:r>
          </a:p>
          <a:p>
            <a:pPr lvl="1"/>
            <a:r>
              <a:rPr lang="en-US" dirty="0" smtClean="0"/>
              <a:t>Internet connectivity interruption</a:t>
            </a:r>
          </a:p>
          <a:p>
            <a:r>
              <a:rPr lang="en-US" dirty="0"/>
              <a:t>Loosely coupled, concern-independent scaling</a:t>
            </a:r>
          </a:p>
          <a:p>
            <a:pPr lvl="1"/>
            <a:r>
              <a:rPr lang="en-US" dirty="0"/>
              <a:t>(see next slide)</a:t>
            </a:r>
          </a:p>
          <a:p>
            <a:pPr lvl="1"/>
            <a:r>
              <a:rPr lang="en-US" dirty="0"/>
              <a:t>Get </a:t>
            </a:r>
            <a:r>
              <a:rPr lang="en-US" b="1" dirty="0"/>
              <a:t>Scale Units</a:t>
            </a:r>
            <a:r>
              <a:rPr lang="en-US" dirty="0"/>
              <a:t> </a:t>
            </a:r>
            <a:r>
              <a:rPr lang="en-US" dirty="0" smtClean="0"/>
              <a:t>right</a:t>
            </a:r>
            <a:endParaRPr lang="en-US" dirty="0"/>
          </a:p>
        </p:txBody>
      </p:sp>
    </p:spTree>
    <p:extLst>
      <p:ext uri="{BB962C8B-B14F-4D97-AF65-F5344CB8AC3E}">
        <p14:creationId xmlns:p14="http://schemas.microsoft.com/office/powerpoint/2010/main" val="2526701420"/>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3">
                                            <p:txEl>
                                              <p:pRg st="6" end="6"/>
                                            </p:txEl>
                                          </p:spTgt>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3">
                                            <p:txEl>
                                              <p:pRg st="7" end="7"/>
                                            </p:txEl>
                                          </p:spTgt>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Title 1"/>
          <p:cNvSpPr>
            <a:spLocks noGrp="1"/>
          </p:cNvSpPr>
          <p:nvPr>
            <p:ph type="title"/>
          </p:nvPr>
        </p:nvSpPr>
        <p:spPr>
          <a:xfrm>
            <a:off x="457200" y="274637"/>
            <a:ext cx="8229600" cy="1706563"/>
          </a:xfrm>
        </p:spPr>
        <p:txBody>
          <a:bodyPr>
            <a:normAutofit/>
          </a:bodyPr>
          <a:lstStyle/>
          <a:p>
            <a:r>
              <a:rPr lang="en-US" dirty="0" smtClean="0"/>
              <a:t>General Case: </a:t>
            </a:r>
            <a:br>
              <a:rPr lang="en-US" dirty="0" smtClean="0"/>
            </a:br>
            <a:r>
              <a:rPr lang="en-US" dirty="0" smtClean="0"/>
              <a:t>Many Roles, Many Queues</a:t>
            </a:r>
            <a:endParaRPr lang="en-US" b="1" baseline="30000" dirty="0" smtClean="0"/>
          </a:p>
        </p:txBody>
      </p:sp>
      <p:sp>
        <p:nvSpPr>
          <p:cNvPr id="4" name="Rounded Rectangle 3"/>
          <p:cNvSpPr/>
          <p:nvPr/>
        </p:nvSpPr>
        <p:spPr bwMode="auto">
          <a:xfrm>
            <a:off x="1069240" y="3808475"/>
            <a:ext cx="1066800" cy="1143000"/>
          </a:xfrm>
          <a:prstGeom prst="roundRect">
            <a:avLst/>
          </a:prstGeom>
        </p:spPr>
        <p:style>
          <a:lnRef idx="1">
            <a:schemeClr val="accent1"/>
          </a:lnRef>
          <a:fillRef idx="2">
            <a:schemeClr val="accent1"/>
          </a:fillRef>
          <a:effectRef idx="1">
            <a:schemeClr val="accent1"/>
          </a:effectRef>
          <a:fontRef idx="minor">
            <a:schemeClr val="dk1"/>
          </a:fontRef>
        </p:style>
        <p:txBody>
          <a:bodyPr anchor="ctr"/>
          <a:lstStyle/>
          <a:p>
            <a:pPr algn="ctr" fontAlgn="auto">
              <a:spcBef>
                <a:spcPts val="0"/>
              </a:spcBef>
              <a:spcAft>
                <a:spcPts val="0"/>
              </a:spcAft>
              <a:defRPr/>
            </a:pPr>
            <a:r>
              <a:rPr lang="en-US" dirty="0"/>
              <a:t>Web</a:t>
            </a:r>
          </a:p>
          <a:p>
            <a:pPr algn="ctr" fontAlgn="auto">
              <a:spcBef>
                <a:spcPts val="0"/>
              </a:spcBef>
              <a:spcAft>
                <a:spcPts val="0"/>
              </a:spcAft>
              <a:defRPr/>
            </a:pPr>
            <a:r>
              <a:rPr lang="en-US" dirty="0"/>
              <a:t>Role</a:t>
            </a:r>
          </a:p>
          <a:p>
            <a:pPr algn="ctr" fontAlgn="auto">
              <a:spcBef>
                <a:spcPts val="0"/>
              </a:spcBef>
              <a:spcAft>
                <a:spcPts val="0"/>
              </a:spcAft>
              <a:defRPr/>
            </a:pPr>
            <a:r>
              <a:rPr lang="en-US" dirty="0"/>
              <a:t>(IIS)</a:t>
            </a:r>
          </a:p>
        </p:txBody>
      </p:sp>
      <p:sp>
        <p:nvSpPr>
          <p:cNvPr id="5" name="Rounded Rectangle 4"/>
          <p:cNvSpPr/>
          <p:nvPr/>
        </p:nvSpPr>
        <p:spPr bwMode="auto">
          <a:xfrm>
            <a:off x="6629400" y="1828800"/>
            <a:ext cx="1068388" cy="1143000"/>
          </a:xfrm>
          <a:prstGeom prst="roundRect">
            <a:avLst/>
          </a:prstGeom>
        </p:spPr>
        <p:style>
          <a:lnRef idx="1">
            <a:schemeClr val="accent1"/>
          </a:lnRef>
          <a:fillRef idx="2">
            <a:schemeClr val="accent1"/>
          </a:fillRef>
          <a:effectRef idx="1">
            <a:schemeClr val="accent1"/>
          </a:effectRef>
          <a:fontRef idx="minor">
            <a:schemeClr val="dk1"/>
          </a:fontRef>
        </p:style>
        <p:txBody>
          <a:bodyPr anchor="ctr"/>
          <a:lstStyle/>
          <a:p>
            <a:pPr algn="ctr" fontAlgn="auto">
              <a:spcBef>
                <a:spcPts val="0"/>
              </a:spcBef>
              <a:spcAft>
                <a:spcPts val="0"/>
              </a:spcAft>
              <a:defRPr/>
            </a:pPr>
            <a:r>
              <a:rPr lang="en-US" dirty="0"/>
              <a:t>Worker</a:t>
            </a:r>
          </a:p>
          <a:p>
            <a:pPr algn="ctr" fontAlgn="auto">
              <a:spcBef>
                <a:spcPts val="0"/>
              </a:spcBef>
              <a:spcAft>
                <a:spcPts val="0"/>
              </a:spcAft>
              <a:defRPr/>
            </a:pPr>
            <a:r>
              <a:rPr lang="en-US" dirty="0"/>
              <a:t>Role</a:t>
            </a:r>
          </a:p>
        </p:txBody>
      </p:sp>
      <p:sp>
        <p:nvSpPr>
          <p:cNvPr id="84" name="Right Arrow 83"/>
          <p:cNvSpPr/>
          <p:nvPr/>
        </p:nvSpPr>
        <p:spPr>
          <a:xfrm rot="749943">
            <a:off x="2460877" y="3362947"/>
            <a:ext cx="1066800" cy="30480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sp>
        <p:nvSpPr>
          <p:cNvPr id="85" name="Right Arrow 84"/>
          <p:cNvSpPr/>
          <p:nvPr/>
        </p:nvSpPr>
        <p:spPr>
          <a:xfrm rot="690386">
            <a:off x="5348339" y="3983589"/>
            <a:ext cx="1066800" cy="30480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sp>
        <p:nvSpPr>
          <p:cNvPr id="15" name="Rounded Rectangle 14"/>
          <p:cNvSpPr/>
          <p:nvPr/>
        </p:nvSpPr>
        <p:spPr bwMode="auto">
          <a:xfrm>
            <a:off x="916840" y="3579875"/>
            <a:ext cx="1066800" cy="1143000"/>
          </a:xfrm>
          <a:prstGeom prst="roundRect">
            <a:avLst/>
          </a:prstGeom>
        </p:spPr>
        <p:style>
          <a:lnRef idx="1">
            <a:schemeClr val="accent1"/>
          </a:lnRef>
          <a:fillRef idx="2">
            <a:schemeClr val="accent1"/>
          </a:fillRef>
          <a:effectRef idx="1">
            <a:schemeClr val="accent1"/>
          </a:effectRef>
          <a:fontRef idx="minor">
            <a:schemeClr val="dk1"/>
          </a:fontRef>
        </p:style>
        <p:txBody>
          <a:bodyPr anchor="ctr"/>
          <a:lstStyle/>
          <a:p>
            <a:pPr algn="ctr" fontAlgn="auto">
              <a:spcBef>
                <a:spcPts val="0"/>
              </a:spcBef>
              <a:spcAft>
                <a:spcPts val="0"/>
              </a:spcAft>
              <a:defRPr/>
            </a:pPr>
            <a:r>
              <a:rPr lang="en-US" dirty="0"/>
              <a:t>Web</a:t>
            </a:r>
          </a:p>
          <a:p>
            <a:pPr algn="ctr" fontAlgn="auto">
              <a:spcBef>
                <a:spcPts val="0"/>
              </a:spcBef>
              <a:spcAft>
                <a:spcPts val="0"/>
              </a:spcAft>
              <a:defRPr/>
            </a:pPr>
            <a:r>
              <a:rPr lang="en-US" dirty="0"/>
              <a:t>Role</a:t>
            </a:r>
          </a:p>
          <a:p>
            <a:pPr algn="ctr" fontAlgn="auto">
              <a:spcBef>
                <a:spcPts val="0"/>
              </a:spcBef>
              <a:spcAft>
                <a:spcPts val="0"/>
              </a:spcAft>
              <a:defRPr/>
            </a:pPr>
            <a:r>
              <a:rPr lang="en-US" dirty="0"/>
              <a:t>(IIS)</a:t>
            </a:r>
          </a:p>
        </p:txBody>
      </p:sp>
      <p:sp>
        <p:nvSpPr>
          <p:cNvPr id="16" name="Rounded Rectangle 15"/>
          <p:cNvSpPr/>
          <p:nvPr/>
        </p:nvSpPr>
        <p:spPr bwMode="auto">
          <a:xfrm>
            <a:off x="688240" y="3351275"/>
            <a:ext cx="1066800" cy="1143000"/>
          </a:xfrm>
          <a:prstGeom prst="roundRect">
            <a:avLst/>
          </a:prstGeom>
        </p:spPr>
        <p:style>
          <a:lnRef idx="1">
            <a:schemeClr val="accent1"/>
          </a:lnRef>
          <a:fillRef idx="2">
            <a:schemeClr val="accent1"/>
          </a:fillRef>
          <a:effectRef idx="1">
            <a:schemeClr val="accent1"/>
          </a:effectRef>
          <a:fontRef idx="minor">
            <a:schemeClr val="dk1"/>
          </a:fontRef>
        </p:style>
        <p:txBody>
          <a:bodyPr anchor="ctr"/>
          <a:lstStyle/>
          <a:p>
            <a:pPr algn="ctr" fontAlgn="auto">
              <a:spcBef>
                <a:spcPts val="0"/>
              </a:spcBef>
              <a:spcAft>
                <a:spcPts val="0"/>
              </a:spcAft>
              <a:defRPr/>
            </a:pPr>
            <a:r>
              <a:rPr lang="en-US" dirty="0"/>
              <a:t>Web</a:t>
            </a:r>
          </a:p>
          <a:p>
            <a:pPr algn="ctr" fontAlgn="auto">
              <a:spcBef>
                <a:spcPts val="0"/>
              </a:spcBef>
              <a:spcAft>
                <a:spcPts val="0"/>
              </a:spcAft>
              <a:defRPr/>
            </a:pPr>
            <a:r>
              <a:rPr lang="en-US" dirty="0"/>
              <a:t>Role</a:t>
            </a:r>
          </a:p>
          <a:p>
            <a:pPr algn="ctr" fontAlgn="auto">
              <a:spcBef>
                <a:spcPts val="0"/>
              </a:spcBef>
              <a:spcAft>
                <a:spcPts val="0"/>
              </a:spcAft>
              <a:defRPr/>
            </a:pPr>
            <a:r>
              <a:rPr lang="en-US" dirty="0" smtClean="0"/>
              <a:t>(Public)</a:t>
            </a:r>
            <a:endParaRPr lang="en-US" dirty="0"/>
          </a:p>
        </p:txBody>
      </p:sp>
      <p:sp>
        <p:nvSpPr>
          <p:cNvPr id="18" name="Rounded Rectangle 17"/>
          <p:cNvSpPr/>
          <p:nvPr/>
        </p:nvSpPr>
        <p:spPr bwMode="auto">
          <a:xfrm>
            <a:off x="6781800" y="2057400"/>
            <a:ext cx="1068388" cy="1143000"/>
          </a:xfrm>
          <a:prstGeom prst="roundRect">
            <a:avLst/>
          </a:prstGeom>
        </p:spPr>
        <p:style>
          <a:lnRef idx="1">
            <a:schemeClr val="accent1"/>
          </a:lnRef>
          <a:fillRef idx="2">
            <a:schemeClr val="accent1"/>
          </a:fillRef>
          <a:effectRef idx="1">
            <a:schemeClr val="accent1"/>
          </a:effectRef>
          <a:fontRef idx="minor">
            <a:schemeClr val="dk1"/>
          </a:fontRef>
        </p:style>
        <p:txBody>
          <a:bodyPr anchor="ctr"/>
          <a:lstStyle/>
          <a:p>
            <a:pPr algn="ctr" fontAlgn="auto">
              <a:spcBef>
                <a:spcPts val="0"/>
              </a:spcBef>
              <a:spcAft>
                <a:spcPts val="0"/>
              </a:spcAft>
              <a:defRPr/>
            </a:pPr>
            <a:r>
              <a:rPr lang="en-US" dirty="0"/>
              <a:t>Worker</a:t>
            </a:r>
          </a:p>
          <a:p>
            <a:pPr algn="ctr" fontAlgn="auto">
              <a:spcBef>
                <a:spcPts val="0"/>
              </a:spcBef>
              <a:spcAft>
                <a:spcPts val="0"/>
              </a:spcAft>
              <a:defRPr/>
            </a:pPr>
            <a:r>
              <a:rPr lang="en-US" dirty="0"/>
              <a:t>Role</a:t>
            </a:r>
          </a:p>
        </p:txBody>
      </p:sp>
      <p:sp>
        <p:nvSpPr>
          <p:cNvPr id="19" name="Rounded Rectangle 18"/>
          <p:cNvSpPr/>
          <p:nvPr/>
        </p:nvSpPr>
        <p:spPr bwMode="auto">
          <a:xfrm>
            <a:off x="6934200" y="2286000"/>
            <a:ext cx="1068388" cy="1143000"/>
          </a:xfrm>
          <a:prstGeom prst="roundRect">
            <a:avLst/>
          </a:prstGeom>
        </p:spPr>
        <p:style>
          <a:lnRef idx="1">
            <a:schemeClr val="accent1"/>
          </a:lnRef>
          <a:fillRef idx="2">
            <a:schemeClr val="accent1"/>
          </a:fillRef>
          <a:effectRef idx="1">
            <a:schemeClr val="accent1"/>
          </a:effectRef>
          <a:fontRef idx="minor">
            <a:schemeClr val="dk1"/>
          </a:fontRef>
        </p:style>
        <p:txBody>
          <a:bodyPr anchor="ctr"/>
          <a:lstStyle/>
          <a:p>
            <a:pPr algn="ctr" fontAlgn="auto">
              <a:spcBef>
                <a:spcPts val="0"/>
              </a:spcBef>
              <a:spcAft>
                <a:spcPts val="0"/>
              </a:spcAft>
              <a:defRPr/>
            </a:pPr>
            <a:r>
              <a:rPr lang="en-US" dirty="0"/>
              <a:t>Worker</a:t>
            </a:r>
          </a:p>
          <a:p>
            <a:pPr algn="ctr" fontAlgn="auto">
              <a:spcBef>
                <a:spcPts val="0"/>
              </a:spcBef>
              <a:spcAft>
                <a:spcPts val="0"/>
              </a:spcAft>
              <a:defRPr/>
            </a:pPr>
            <a:r>
              <a:rPr lang="en-US" dirty="0"/>
              <a:t>Role</a:t>
            </a:r>
          </a:p>
        </p:txBody>
      </p:sp>
      <p:sp>
        <p:nvSpPr>
          <p:cNvPr id="20" name="Rounded Rectangle 19"/>
          <p:cNvSpPr/>
          <p:nvPr/>
        </p:nvSpPr>
        <p:spPr bwMode="auto">
          <a:xfrm>
            <a:off x="7086600" y="2514600"/>
            <a:ext cx="1068388" cy="1143000"/>
          </a:xfrm>
          <a:prstGeom prst="roundRect">
            <a:avLst/>
          </a:prstGeom>
        </p:spPr>
        <p:style>
          <a:lnRef idx="1">
            <a:schemeClr val="accent1"/>
          </a:lnRef>
          <a:fillRef idx="2">
            <a:schemeClr val="accent1"/>
          </a:fillRef>
          <a:effectRef idx="1">
            <a:schemeClr val="accent1"/>
          </a:effectRef>
          <a:fontRef idx="minor">
            <a:schemeClr val="dk1"/>
          </a:fontRef>
        </p:style>
        <p:txBody>
          <a:bodyPr anchor="ctr"/>
          <a:lstStyle/>
          <a:p>
            <a:pPr algn="ctr" fontAlgn="auto">
              <a:spcBef>
                <a:spcPts val="0"/>
              </a:spcBef>
              <a:spcAft>
                <a:spcPts val="0"/>
              </a:spcAft>
              <a:defRPr/>
            </a:pPr>
            <a:r>
              <a:rPr lang="en-US" dirty="0"/>
              <a:t>Worker</a:t>
            </a:r>
          </a:p>
          <a:p>
            <a:pPr algn="ctr" fontAlgn="auto">
              <a:spcBef>
                <a:spcPts val="0"/>
              </a:spcBef>
              <a:spcAft>
                <a:spcPts val="0"/>
              </a:spcAft>
              <a:defRPr/>
            </a:pPr>
            <a:r>
              <a:rPr lang="en-US" dirty="0"/>
              <a:t>Role Type 1</a:t>
            </a:r>
          </a:p>
        </p:txBody>
      </p:sp>
      <p:sp>
        <p:nvSpPr>
          <p:cNvPr id="35" name="Rounded Rectangle 34"/>
          <p:cNvSpPr/>
          <p:nvPr/>
        </p:nvSpPr>
        <p:spPr bwMode="auto">
          <a:xfrm>
            <a:off x="6705600" y="3733800"/>
            <a:ext cx="1068388" cy="1143000"/>
          </a:xfrm>
          <a:prstGeom prst="roundRect">
            <a:avLst/>
          </a:prstGeom>
        </p:spPr>
        <p:style>
          <a:lnRef idx="1">
            <a:schemeClr val="accent1"/>
          </a:lnRef>
          <a:fillRef idx="2">
            <a:schemeClr val="accent1"/>
          </a:fillRef>
          <a:effectRef idx="1">
            <a:schemeClr val="accent1"/>
          </a:effectRef>
          <a:fontRef idx="minor">
            <a:schemeClr val="dk1"/>
          </a:fontRef>
        </p:style>
        <p:txBody>
          <a:bodyPr anchor="ctr"/>
          <a:lstStyle/>
          <a:p>
            <a:pPr algn="ctr" fontAlgn="auto">
              <a:spcBef>
                <a:spcPts val="0"/>
              </a:spcBef>
              <a:spcAft>
                <a:spcPts val="0"/>
              </a:spcAft>
              <a:defRPr/>
            </a:pPr>
            <a:r>
              <a:rPr lang="en-US" dirty="0"/>
              <a:t>Worker</a:t>
            </a:r>
          </a:p>
          <a:p>
            <a:pPr algn="ctr" fontAlgn="auto">
              <a:spcBef>
                <a:spcPts val="0"/>
              </a:spcBef>
              <a:spcAft>
                <a:spcPts val="0"/>
              </a:spcAft>
              <a:defRPr/>
            </a:pPr>
            <a:r>
              <a:rPr lang="en-US" dirty="0"/>
              <a:t>Role</a:t>
            </a:r>
          </a:p>
        </p:txBody>
      </p:sp>
      <p:sp>
        <p:nvSpPr>
          <p:cNvPr id="36" name="Rounded Rectangle 35"/>
          <p:cNvSpPr/>
          <p:nvPr/>
        </p:nvSpPr>
        <p:spPr bwMode="auto">
          <a:xfrm>
            <a:off x="6858000" y="3962400"/>
            <a:ext cx="1068388" cy="1143000"/>
          </a:xfrm>
          <a:prstGeom prst="roundRect">
            <a:avLst/>
          </a:prstGeom>
        </p:spPr>
        <p:style>
          <a:lnRef idx="1">
            <a:schemeClr val="accent1"/>
          </a:lnRef>
          <a:fillRef idx="2">
            <a:schemeClr val="accent1"/>
          </a:fillRef>
          <a:effectRef idx="1">
            <a:schemeClr val="accent1"/>
          </a:effectRef>
          <a:fontRef idx="minor">
            <a:schemeClr val="dk1"/>
          </a:fontRef>
        </p:style>
        <p:txBody>
          <a:bodyPr anchor="ctr"/>
          <a:lstStyle/>
          <a:p>
            <a:pPr algn="ctr" fontAlgn="auto">
              <a:spcBef>
                <a:spcPts val="0"/>
              </a:spcBef>
              <a:spcAft>
                <a:spcPts val="0"/>
              </a:spcAft>
              <a:defRPr/>
            </a:pPr>
            <a:r>
              <a:rPr lang="en-US" dirty="0"/>
              <a:t>Worker</a:t>
            </a:r>
          </a:p>
          <a:p>
            <a:pPr algn="ctr" fontAlgn="auto">
              <a:spcBef>
                <a:spcPts val="0"/>
              </a:spcBef>
              <a:spcAft>
                <a:spcPts val="0"/>
              </a:spcAft>
              <a:defRPr/>
            </a:pPr>
            <a:r>
              <a:rPr lang="en-US" dirty="0"/>
              <a:t>Role</a:t>
            </a:r>
          </a:p>
        </p:txBody>
      </p:sp>
      <p:sp>
        <p:nvSpPr>
          <p:cNvPr id="37" name="Rounded Rectangle 36"/>
          <p:cNvSpPr/>
          <p:nvPr/>
        </p:nvSpPr>
        <p:spPr bwMode="auto">
          <a:xfrm>
            <a:off x="7010400" y="4191000"/>
            <a:ext cx="1068388" cy="1143000"/>
          </a:xfrm>
          <a:prstGeom prst="roundRect">
            <a:avLst/>
          </a:prstGeom>
        </p:spPr>
        <p:style>
          <a:lnRef idx="1">
            <a:schemeClr val="accent1"/>
          </a:lnRef>
          <a:fillRef idx="2">
            <a:schemeClr val="accent1"/>
          </a:fillRef>
          <a:effectRef idx="1">
            <a:schemeClr val="accent1"/>
          </a:effectRef>
          <a:fontRef idx="minor">
            <a:schemeClr val="dk1"/>
          </a:fontRef>
        </p:style>
        <p:txBody>
          <a:bodyPr anchor="ctr"/>
          <a:lstStyle/>
          <a:p>
            <a:pPr algn="ctr" fontAlgn="auto">
              <a:spcBef>
                <a:spcPts val="0"/>
              </a:spcBef>
              <a:spcAft>
                <a:spcPts val="0"/>
              </a:spcAft>
              <a:defRPr/>
            </a:pPr>
            <a:r>
              <a:rPr lang="en-US" dirty="0"/>
              <a:t>Worker</a:t>
            </a:r>
          </a:p>
          <a:p>
            <a:pPr algn="ctr" fontAlgn="auto">
              <a:spcBef>
                <a:spcPts val="0"/>
              </a:spcBef>
              <a:spcAft>
                <a:spcPts val="0"/>
              </a:spcAft>
              <a:defRPr/>
            </a:pPr>
            <a:r>
              <a:rPr lang="en-US" dirty="0"/>
              <a:t>Role</a:t>
            </a:r>
          </a:p>
        </p:txBody>
      </p:sp>
      <p:sp>
        <p:nvSpPr>
          <p:cNvPr id="38" name="Rounded Rectangle 37"/>
          <p:cNvSpPr/>
          <p:nvPr/>
        </p:nvSpPr>
        <p:spPr bwMode="auto">
          <a:xfrm>
            <a:off x="7162800" y="4419600"/>
            <a:ext cx="1068388" cy="1143000"/>
          </a:xfrm>
          <a:prstGeom prst="roundRect">
            <a:avLst/>
          </a:prstGeom>
        </p:spPr>
        <p:style>
          <a:lnRef idx="1">
            <a:schemeClr val="accent1"/>
          </a:lnRef>
          <a:fillRef idx="2">
            <a:schemeClr val="accent1"/>
          </a:fillRef>
          <a:effectRef idx="1">
            <a:schemeClr val="accent1"/>
          </a:effectRef>
          <a:fontRef idx="minor">
            <a:schemeClr val="dk1"/>
          </a:fontRef>
        </p:style>
        <p:txBody>
          <a:bodyPr anchor="ctr"/>
          <a:lstStyle/>
          <a:p>
            <a:pPr algn="ctr" fontAlgn="auto">
              <a:spcBef>
                <a:spcPts val="0"/>
              </a:spcBef>
              <a:spcAft>
                <a:spcPts val="0"/>
              </a:spcAft>
              <a:defRPr/>
            </a:pPr>
            <a:r>
              <a:rPr lang="en-US" dirty="0"/>
              <a:t>Worker</a:t>
            </a:r>
          </a:p>
          <a:p>
            <a:pPr algn="ctr" fontAlgn="auto">
              <a:spcBef>
                <a:spcPts val="0"/>
              </a:spcBef>
              <a:spcAft>
                <a:spcPts val="0"/>
              </a:spcAft>
              <a:defRPr/>
            </a:pPr>
            <a:r>
              <a:rPr lang="en-US" dirty="0"/>
              <a:t>Role Type 2</a:t>
            </a:r>
          </a:p>
        </p:txBody>
      </p:sp>
      <p:sp>
        <p:nvSpPr>
          <p:cNvPr id="39" name="Rounded Rectangle 38"/>
          <p:cNvSpPr/>
          <p:nvPr/>
        </p:nvSpPr>
        <p:spPr bwMode="auto">
          <a:xfrm>
            <a:off x="3658517" y="2515515"/>
            <a:ext cx="1068387" cy="608991"/>
          </a:xfrm>
          <a:prstGeom prst="roundRect">
            <a:avLst/>
          </a:prstGeom>
        </p:spPr>
        <p:style>
          <a:lnRef idx="1">
            <a:schemeClr val="accent1"/>
          </a:lnRef>
          <a:fillRef idx="2">
            <a:schemeClr val="accent1"/>
          </a:fillRef>
          <a:effectRef idx="1">
            <a:schemeClr val="accent1"/>
          </a:effectRef>
          <a:fontRef idx="minor">
            <a:schemeClr val="dk1"/>
          </a:fontRef>
        </p:style>
        <p:txBody>
          <a:bodyPr anchor="ctr"/>
          <a:lstStyle/>
          <a:p>
            <a:pPr algn="ctr" fontAlgn="auto">
              <a:spcBef>
                <a:spcPts val="0"/>
              </a:spcBef>
              <a:spcAft>
                <a:spcPts val="0"/>
              </a:spcAft>
              <a:defRPr/>
            </a:pPr>
            <a:r>
              <a:rPr lang="en-US" dirty="0" smtClean="0"/>
              <a:t>Queue Type 1</a:t>
            </a:r>
            <a:endParaRPr lang="en-US" dirty="0"/>
          </a:p>
        </p:txBody>
      </p:sp>
      <p:sp>
        <p:nvSpPr>
          <p:cNvPr id="40" name="Rounded Rectangle 39"/>
          <p:cNvSpPr/>
          <p:nvPr/>
        </p:nvSpPr>
        <p:spPr bwMode="auto">
          <a:xfrm>
            <a:off x="3963012" y="3429001"/>
            <a:ext cx="1068387" cy="608991"/>
          </a:xfrm>
          <a:prstGeom prst="roundRect">
            <a:avLst/>
          </a:prstGeom>
        </p:spPr>
        <p:style>
          <a:lnRef idx="1">
            <a:schemeClr val="accent1"/>
          </a:lnRef>
          <a:fillRef idx="2">
            <a:schemeClr val="accent1"/>
          </a:fillRef>
          <a:effectRef idx="1">
            <a:schemeClr val="accent1"/>
          </a:effectRef>
          <a:fontRef idx="minor">
            <a:schemeClr val="dk1"/>
          </a:fontRef>
        </p:style>
        <p:txBody>
          <a:bodyPr anchor="ctr"/>
          <a:lstStyle/>
          <a:p>
            <a:pPr algn="ctr" fontAlgn="auto">
              <a:spcBef>
                <a:spcPts val="0"/>
              </a:spcBef>
              <a:spcAft>
                <a:spcPts val="0"/>
              </a:spcAft>
              <a:defRPr/>
            </a:pPr>
            <a:r>
              <a:rPr lang="en-US" dirty="0" smtClean="0"/>
              <a:t>Queue Type 2</a:t>
            </a:r>
            <a:endParaRPr lang="en-US" dirty="0"/>
          </a:p>
        </p:txBody>
      </p:sp>
      <p:sp>
        <p:nvSpPr>
          <p:cNvPr id="42" name="Rounded Rectangle 41"/>
          <p:cNvSpPr/>
          <p:nvPr/>
        </p:nvSpPr>
        <p:spPr bwMode="auto">
          <a:xfrm>
            <a:off x="3810917" y="2667915"/>
            <a:ext cx="1068387" cy="608991"/>
          </a:xfrm>
          <a:prstGeom prst="roundRect">
            <a:avLst/>
          </a:prstGeom>
        </p:spPr>
        <p:style>
          <a:lnRef idx="1">
            <a:schemeClr val="accent1"/>
          </a:lnRef>
          <a:fillRef idx="2">
            <a:schemeClr val="accent1"/>
          </a:fillRef>
          <a:effectRef idx="1">
            <a:schemeClr val="accent1"/>
          </a:effectRef>
          <a:fontRef idx="minor">
            <a:schemeClr val="dk1"/>
          </a:fontRef>
        </p:style>
        <p:txBody>
          <a:bodyPr anchor="ctr"/>
          <a:lstStyle/>
          <a:p>
            <a:pPr algn="ctr" fontAlgn="auto">
              <a:spcBef>
                <a:spcPts val="0"/>
              </a:spcBef>
              <a:spcAft>
                <a:spcPts val="0"/>
              </a:spcAft>
              <a:defRPr/>
            </a:pPr>
            <a:r>
              <a:rPr lang="en-US" dirty="0" smtClean="0"/>
              <a:t>Queue Type 1</a:t>
            </a:r>
            <a:endParaRPr lang="en-US" dirty="0"/>
          </a:p>
        </p:txBody>
      </p:sp>
      <p:sp>
        <p:nvSpPr>
          <p:cNvPr id="43" name="Rounded Rectangle 42"/>
          <p:cNvSpPr/>
          <p:nvPr/>
        </p:nvSpPr>
        <p:spPr bwMode="auto">
          <a:xfrm>
            <a:off x="4115412" y="3581401"/>
            <a:ext cx="1068387" cy="608991"/>
          </a:xfrm>
          <a:prstGeom prst="roundRect">
            <a:avLst/>
          </a:prstGeom>
        </p:spPr>
        <p:style>
          <a:lnRef idx="1">
            <a:schemeClr val="accent1"/>
          </a:lnRef>
          <a:fillRef idx="2">
            <a:schemeClr val="accent1"/>
          </a:fillRef>
          <a:effectRef idx="1">
            <a:schemeClr val="accent1"/>
          </a:effectRef>
          <a:fontRef idx="minor">
            <a:schemeClr val="dk1"/>
          </a:fontRef>
        </p:style>
        <p:txBody>
          <a:bodyPr anchor="ctr"/>
          <a:lstStyle/>
          <a:p>
            <a:pPr algn="ctr" fontAlgn="auto">
              <a:spcBef>
                <a:spcPts val="0"/>
              </a:spcBef>
              <a:spcAft>
                <a:spcPts val="0"/>
              </a:spcAft>
              <a:defRPr/>
            </a:pPr>
            <a:r>
              <a:rPr lang="en-US" dirty="0" smtClean="0"/>
              <a:t>Queue Type 2</a:t>
            </a:r>
            <a:endParaRPr lang="en-US" dirty="0"/>
          </a:p>
        </p:txBody>
      </p:sp>
      <p:sp>
        <p:nvSpPr>
          <p:cNvPr id="46" name="Rounded Rectangle 45"/>
          <p:cNvSpPr/>
          <p:nvPr/>
        </p:nvSpPr>
        <p:spPr bwMode="auto">
          <a:xfrm>
            <a:off x="3658822" y="4494885"/>
            <a:ext cx="1068387" cy="608991"/>
          </a:xfrm>
          <a:prstGeom prst="roundRect">
            <a:avLst/>
          </a:prstGeom>
        </p:spPr>
        <p:style>
          <a:lnRef idx="1">
            <a:schemeClr val="accent1"/>
          </a:lnRef>
          <a:fillRef idx="2">
            <a:schemeClr val="accent1"/>
          </a:fillRef>
          <a:effectRef idx="1">
            <a:schemeClr val="accent1"/>
          </a:effectRef>
          <a:fontRef idx="minor">
            <a:schemeClr val="dk1"/>
          </a:fontRef>
        </p:style>
        <p:txBody>
          <a:bodyPr anchor="ctr"/>
          <a:lstStyle/>
          <a:p>
            <a:pPr algn="ctr" fontAlgn="auto">
              <a:spcBef>
                <a:spcPts val="0"/>
              </a:spcBef>
              <a:spcAft>
                <a:spcPts val="0"/>
              </a:spcAft>
              <a:defRPr/>
            </a:pPr>
            <a:r>
              <a:rPr lang="en-US" dirty="0" smtClean="0"/>
              <a:t>Queue Type 3</a:t>
            </a:r>
            <a:endParaRPr lang="en-US" dirty="0"/>
          </a:p>
        </p:txBody>
      </p:sp>
      <p:sp>
        <p:nvSpPr>
          <p:cNvPr id="49" name="Right Arrow 48"/>
          <p:cNvSpPr/>
          <p:nvPr/>
        </p:nvSpPr>
        <p:spPr>
          <a:xfrm rot="2037352">
            <a:off x="2293058" y="3700944"/>
            <a:ext cx="1066800" cy="30480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sp>
        <p:nvSpPr>
          <p:cNvPr id="50" name="Right Arrow 49"/>
          <p:cNvSpPr/>
          <p:nvPr/>
        </p:nvSpPr>
        <p:spPr>
          <a:xfrm rot="20446472">
            <a:off x="2407340" y="2931504"/>
            <a:ext cx="1066800" cy="30480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sp>
        <p:nvSpPr>
          <p:cNvPr id="51" name="Right Arrow 50"/>
          <p:cNvSpPr/>
          <p:nvPr/>
        </p:nvSpPr>
        <p:spPr>
          <a:xfrm>
            <a:off x="5251330" y="4796421"/>
            <a:ext cx="1066800" cy="30480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sp>
        <p:nvSpPr>
          <p:cNvPr id="52" name="Right Arrow 51"/>
          <p:cNvSpPr/>
          <p:nvPr/>
        </p:nvSpPr>
        <p:spPr>
          <a:xfrm rot="21084022">
            <a:off x="5333390" y="2741659"/>
            <a:ext cx="1066800" cy="30480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sp>
        <p:nvSpPr>
          <p:cNvPr id="53" name="TextBox 52"/>
          <p:cNvSpPr txBox="1"/>
          <p:nvPr/>
        </p:nvSpPr>
        <p:spPr>
          <a:xfrm>
            <a:off x="309069" y="5331897"/>
            <a:ext cx="8221365" cy="1508105"/>
          </a:xfrm>
          <a:prstGeom prst="rect">
            <a:avLst/>
          </a:prstGeom>
          <a:noFill/>
        </p:spPr>
        <p:txBody>
          <a:bodyPr wrap="square" rtlCol="0">
            <a:spAutoFit/>
          </a:bodyPr>
          <a:lstStyle/>
          <a:p>
            <a:pPr>
              <a:buFont typeface="Arial" pitchFamily="34" charset="0"/>
              <a:buChar char="•"/>
            </a:pPr>
            <a:r>
              <a:rPr lang="en-US" sz="3200" dirty="0" smtClean="0"/>
              <a:t> Scaling best when </a:t>
            </a:r>
            <a:r>
              <a:rPr lang="en-US" sz="3200" b="1" dirty="0"/>
              <a:t>Investment </a:t>
            </a:r>
            <a:r>
              <a:rPr lang="el-GR" sz="3200" b="1" dirty="0"/>
              <a:t>α</a:t>
            </a:r>
            <a:r>
              <a:rPr lang="en-US" sz="3200" b="1" dirty="0"/>
              <a:t> </a:t>
            </a:r>
            <a:r>
              <a:rPr lang="en-US" sz="3200" b="1" dirty="0" smtClean="0"/>
              <a:t>Benefit</a:t>
            </a:r>
          </a:p>
          <a:p>
            <a:pPr>
              <a:buFont typeface="Arial" pitchFamily="34" charset="0"/>
              <a:buChar char="•"/>
            </a:pPr>
            <a:r>
              <a:rPr lang="en-US" sz="3200" b="1" dirty="0" smtClean="0"/>
              <a:t> Optimize for </a:t>
            </a:r>
            <a:r>
              <a:rPr lang="en-US" sz="3200" b="1" dirty="0" smtClean="0">
                <a:solidFill>
                  <a:srgbClr val="006600"/>
                </a:solidFill>
              </a:rPr>
              <a:t>CO$T EFFICIENCY</a:t>
            </a:r>
          </a:p>
          <a:p>
            <a:pPr lvl="1">
              <a:buFont typeface="Arial" pitchFamily="34" charset="0"/>
              <a:buChar char="•"/>
            </a:pPr>
            <a:r>
              <a:rPr lang="en-US" sz="2800" dirty="0" smtClean="0"/>
              <a:t> Logical vs. Physical Architecture</a:t>
            </a:r>
          </a:p>
        </p:txBody>
      </p:sp>
      <p:sp>
        <p:nvSpPr>
          <p:cNvPr id="30" name="Rounded Rectangle 29"/>
          <p:cNvSpPr/>
          <p:nvPr/>
        </p:nvSpPr>
        <p:spPr bwMode="auto">
          <a:xfrm>
            <a:off x="7315200" y="4572000"/>
            <a:ext cx="1068388" cy="1143000"/>
          </a:xfrm>
          <a:prstGeom prst="roundRect">
            <a:avLst/>
          </a:prstGeom>
        </p:spPr>
        <p:style>
          <a:lnRef idx="1">
            <a:schemeClr val="accent1"/>
          </a:lnRef>
          <a:fillRef idx="2">
            <a:schemeClr val="accent1"/>
          </a:fillRef>
          <a:effectRef idx="1">
            <a:schemeClr val="accent1"/>
          </a:effectRef>
          <a:fontRef idx="minor">
            <a:schemeClr val="dk1"/>
          </a:fontRef>
        </p:style>
        <p:txBody>
          <a:bodyPr anchor="ctr"/>
          <a:lstStyle/>
          <a:p>
            <a:pPr algn="ctr" fontAlgn="auto">
              <a:spcBef>
                <a:spcPts val="0"/>
              </a:spcBef>
              <a:spcAft>
                <a:spcPts val="0"/>
              </a:spcAft>
              <a:defRPr/>
            </a:pPr>
            <a:r>
              <a:rPr lang="en-US" dirty="0"/>
              <a:t>Worker</a:t>
            </a:r>
          </a:p>
          <a:p>
            <a:pPr algn="ctr" fontAlgn="auto">
              <a:spcBef>
                <a:spcPts val="0"/>
              </a:spcBef>
              <a:spcAft>
                <a:spcPts val="0"/>
              </a:spcAft>
              <a:defRPr/>
            </a:pPr>
            <a:r>
              <a:rPr lang="en-US" dirty="0"/>
              <a:t>Role Type 2</a:t>
            </a:r>
          </a:p>
        </p:txBody>
      </p:sp>
      <p:sp>
        <p:nvSpPr>
          <p:cNvPr id="31" name="Rounded Rectangle 30"/>
          <p:cNvSpPr/>
          <p:nvPr/>
        </p:nvSpPr>
        <p:spPr bwMode="auto">
          <a:xfrm>
            <a:off x="7467600" y="4724400"/>
            <a:ext cx="1068388" cy="1143000"/>
          </a:xfrm>
          <a:prstGeom prst="roundRect">
            <a:avLst/>
          </a:prstGeom>
        </p:spPr>
        <p:style>
          <a:lnRef idx="1">
            <a:schemeClr val="accent1"/>
          </a:lnRef>
          <a:fillRef idx="2">
            <a:schemeClr val="accent1"/>
          </a:fillRef>
          <a:effectRef idx="1">
            <a:schemeClr val="accent1"/>
          </a:effectRef>
          <a:fontRef idx="minor">
            <a:schemeClr val="dk1"/>
          </a:fontRef>
        </p:style>
        <p:txBody>
          <a:bodyPr anchor="ctr"/>
          <a:lstStyle/>
          <a:p>
            <a:pPr algn="ctr" fontAlgn="auto">
              <a:spcBef>
                <a:spcPts val="0"/>
              </a:spcBef>
              <a:spcAft>
                <a:spcPts val="0"/>
              </a:spcAft>
              <a:defRPr/>
            </a:pPr>
            <a:r>
              <a:rPr lang="en-US" dirty="0"/>
              <a:t>Worker</a:t>
            </a:r>
          </a:p>
          <a:p>
            <a:pPr algn="ctr" fontAlgn="auto">
              <a:spcBef>
                <a:spcPts val="0"/>
              </a:spcBef>
              <a:spcAft>
                <a:spcPts val="0"/>
              </a:spcAft>
              <a:defRPr/>
            </a:pPr>
            <a:r>
              <a:rPr lang="en-US" dirty="0"/>
              <a:t>Role Type 2</a:t>
            </a:r>
          </a:p>
        </p:txBody>
      </p:sp>
      <p:sp>
        <p:nvSpPr>
          <p:cNvPr id="32" name="Rounded Rectangle 31"/>
          <p:cNvSpPr/>
          <p:nvPr/>
        </p:nvSpPr>
        <p:spPr bwMode="auto">
          <a:xfrm>
            <a:off x="7620000" y="4876800"/>
            <a:ext cx="1068388" cy="1143000"/>
          </a:xfrm>
          <a:prstGeom prst="roundRect">
            <a:avLst/>
          </a:prstGeom>
        </p:spPr>
        <p:style>
          <a:lnRef idx="1">
            <a:schemeClr val="accent1"/>
          </a:lnRef>
          <a:fillRef idx="2">
            <a:schemeClr val="accent1"/>
          </a:fillRef>
          <a:effectRef idx="1">
            <a:schemeClr val="accent1"/>
          </a:effectRef>
          <a:fontRef idx="minor">
            <a:schemeClr val="dk1"/>
          </a:fontRef>
        </p:style>
        <p:txBody>
          <a:bodyPr anchor="ctr"/>
          <a:lstStyle/>
          <a:p>
            <a:pPr algn="ctr" fontAlgn="auto">
              <a:spcBef>
                <a:spcPts val="0"/>
              </a:spcBef>
              <a:spcAft>
                <a:spcPts val="0"/>
              </a:spcAft>
              <a:defRPr/>
            </a:pPr>
            <a:r>
              <a:rPr lang="en-US" dirty="0"/>
              <a:t>Worker</a:t>
            </a:r>
          </a:p>
          <a:p>
            <a:pPr algn="ctr" fontAlgn="auto">
              <a:spcBef>
                <a:spcPts val="0"/>
              </a:spcBef>
              <a:spcAft>
                <a:spcPts val="0"/>
              </a:spcAft>
              <a:defRPr/>
            </a:pPr>
            <a:r>
              <a:rPr lang="en-US" dirty="0"/>
              <a:t>Role Type 2</a:t>
            </a:r>
          </a:p>
        </p:txBody>
      </p:sp>
      <p:sp>
        <p:nvSpPr>
          <p:cNvPr id="29" name="Rounded Rectangle 28"/>
          <p:cNvSpPr/>
          <p:nvPr/>
        </p:nvSpPr>
        <p:spPr bwMode="auto">
          <a:xfrm>
            <a:off x="764745" y="2017978"/>
            <a:ext cx="1066800" cy="1143000"/>
          </a:xfrm>
          <a:prstGeom prst="roundRect">
            <a:avLst/>
          </a:prstGeom>
        </p:spPr>
        <p:style>
          <a:lnRef idx="1">
            <a:schemeClr val="accent1"/>
          </a:lnRef>
          <a:fillRef idx="2">
            <a:schemeClr val="accent1"/>
          </a:fillRef>
          <a:effectRef idx="1">
            <a:schemeClr val="accent1"/>
          </a:effectRef>
          <a:fontRef idx="minor">
            <a:schemeClr val="dk1"/>
          </a:fontRef>
        </p:style>
        <p:txBody>
          <a:bodyPr anchor="ctr"/>
          <a:lstStyle/>
          <a:p>
            <a:pPr algn="ctr" fontAlgn="auto">
              <a:spcBef>
                <a:spcPts val="0"/>
              </a:spcBef>
              <a:spcAft>
                <a:spcPts val="0"/>
              </a:spcAft>
              <a:defRPr/>
            </a:pPr>
            <a:r>
              <a:rPr lang="en-US" dirty="0"/>
              <a:t>Web</a:t>
            </a:r>
          </a:p>
          <a:p>
            <a:pPr algn="ctr" fontAlgn="auto">
              <a:spcBef>
                <a:spcPts val="0"/>
              </a:spcBef>
              <a:spcAft>
                <a:spcPts val="0"/>
              </a:spcAft>
              <a:defRPr/>
            </a:pPr>
            <a:r>
              <a:rPr lang="en-US" dirty="0"/>
              <a:t>Role</a:t>
            </a:r>
          </a:p>
          <a:p>
            <a:pPr algn="ctr" fontAlgn="auto">
              <a:spcBef>
                <a:spcPts val="0"/>
              </a:spcBef>
              <a:spcAft>
                <a:spcPts val="0"/>
              </a:spcAft>
              <a:defRPr/>
            </a:pPr>
            <a:r>
              <a:rPr lang="en-US" dirty="0" smtClean="0"/>
              <a:t>(Admin)</a:t>
            </a:r>
            <a:endParaRPr lang="en-US" dirty="0"/>
          </a:p>
        </p:txBody>
      </p:sp>
    </p:spTree>
    <p:extLst>
      <p:ext uri="{BB962C8B-B14F-4D97-AF65-F5344CB8AC3E}">
        <p14:creationId xmlns:p14="http://schemas.microsoft.com/office/powerpoint/2010/main" val="1230960539"/>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afterEffect">
                                  <p:stCondLst>
                                    <p:cond delay="0"/>
                                  </p:stCondLst>
                                  <p:childTnLst>
                                    <p:set>
                                      <p:cBhvr>
                                        <p:cTn id="6" dur="1" fill="hold">
                                          <p:stCondLst>
                                            <p:cond delay="0"/>
                                          </p:stCondLst>
                                        </p:cTn>
                                        <p:tgtEl>
                                          <p:spTgt spid="39"/>
                                        </p:tgtEl>
                                        <p:attrNameLst>
                                          <p:attrName>style.visibility</p:attrName>
                                        </p:attrNameLst>
                                      </p:cBhvr>
                                      <p:to>
                                        <p:strVal val="visible"/>
                                      </p:to>
                                    </p:set>
                                  </p:childTnLst>
                                </p:cTn>
                              </p:par>
                            </p:childTnLst>
                          </p:cTn>
                        </p:par>
                        <p:par>
                          <p:cTn id="7" fill="hold">
                            <p:stCondLst>
                              <p:cond delay="0"/>
                            </p:stCondLst>
                            <p:childTnLst>
                              <p:par>
                                <p:cTn id="8" presetID="1" presetClass="entr" presetSubtype="0" fill="hold" grpId="0" nodeType="afterEffect">
                                  <p:stCondLst>
                                    <p:cond delay="0"/>
                                  </p:stCondLst>
                                  <p:childTnLst>
                                    <p:set>
                                      <p:cBhvr>
                                        <p:cTn id="9" dur="1" fill="hold">
                                          <p:stCondLst>
                                            <p:cond delay="0"/>
                                          </p:stCondLst>
                                        </p:cTn>
                                        <p:tgtEl>
                                          <p:spTgt spid="40"/>
                                        </p:tgtEl>
                                        <p:attrNameLst>
                                          <p:attrName>style.visibility</p:attrName>
                                        </p:attrNameLst>
                                      </p:cBhvr>
                                      <p:to>
                                        <p:strVal val="visible"/>
                                      </p:to>
                                    </p:set>
                                  </p:childTnLst>
                                </p:cTn>
                              </p:par>
                            </p:childTnLst>
                          </p:cTn>
                        </p:par>
                        <p:par>
                          <p:cTn id="10" fill="hold">
                            <p:stCondLst>
                              <p:cond delay="0"/>
                            </p:stCondLst>
                            <p:childTnLst>
                              <p:par>
                                <p:cTn id="11" presetID="1" presetClass="entr" presetSubtype="0" fill="hold" grpId="0" nodeType="afterEffect">
                                  <p:stCondLst>
                                    <p:cond delay="0"/>
                                  </p:stCondLst>
                                  <p:childTnLst>
                                    <p:set>
                                      <p:cBhvr>
                                        <p:cTn id="12" dur="1" fill="hold">
                                          <p:stCondLst>
                                            <p:cond delay="0"/>
                                          </p:stCondLst>
                                        </p:cTn>
                                        <p:tgtEl>
                                          <p:spTgt spid="42"/>
                                        </p:tgtEl>
                                        <p:attrNameLst>
                                          <p:attrName>style.visibility</p:attrName>
                                        </p:attrNameLst>
                                      </p:cBhvr>
                                      <p:to>
                                        <p:strVal val="visible"/>
                                      </p:to>
                                    </p:set>
                                  </p:childTnLst>
                                </p:cTn>
                              </p:par>
                            </p:childTnLst>
                          </p:cTn>
                        </p:par>
                        <p:par>
                          <p:cTn id="13" fill="hold">
                            <p:stCondLst>
                              <p:cond delay="0"/>
                            </p:stCondLst>
                            <p:childTnLst>
                              <p:par>
                                <p:cTn id="14" presetID="1" presetClass="entr" presetSubtype="0" fill="hold" grpId="0" nodeType="afterEffect">
                                  <p:stCondLst>
                                    <p:cond delay="0"/>
                                  </p:stCondLst>
                                  <p:childTnLst>
                                    <p:set>
                                      <p:cBhvr>
                                        <p:cTn id="15" dur="1" fill="hold">
                                          <p:stCondLst>
                                            <p:cond delay="0"/>
                                          </p:stCondLst>
                                        </p:cTn>
                                        <p:tgtEl>
                                          <p:spTgt spid="43"/>
                                        </p:tgtEl>
                                        <p:attrNameLst>
                                          <p:attrName>style.visibility</p:attrName>
                                        </p:attrNameLst>
                                      </p:cBhvr>
                                      <p:to>
                                        <p:strVal val="visible"/>
                                      </p:to>
                                    </p:set>
                                  </p:childTnLst>
                                </p:cTn>
                              </p:par>
                            </p:childTnLst>
                          </p:cTn>
                        </p:par>
                        <p:par>
                          <p:cTn id="16" fill="hold">
                            <p:stCondLst>
                              <p:cond delay="0"/>
                            </p:stCondLst>
                            <p:childTnLst>
                              <p:par>
                                <p:cTn id="17" presetID="1" presetClass="entr" presetSubtype="0" fill="hold" grpId="0" nodeType="afterEffect">
                                  <p:stCondLst>
                                    <p:cond delay="0"/>
                                  </p:stCondLst>
                                  <p:childTnLst>
                                    <p:set>
                                      <p:cBhvr>
                                        <p:cTn id="18" dur="1" fill="hold">
                                          <p:stCondLst>
                                            <p:cond delay="0"/>
                                          </p:stCondLst>
                                        </p:cTn>
                                        <p:tgtEl>
                                          <p:spTgt spid="46"/>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6" presetClass="entr" presetSubtype="16" fill="hold" grpId="0" nodeType="clickEffect">
                                  <p:stCondLst>
                                    <p:cond delay="0"/>
                                  </p:stCondLst>
                                  <p:childTnLst>
                                    <p:set>
                                      <p:cBhvr>
                                        <p:cTn id="22" dur="1" fill="hold">
                                          <p:stCondLst>
                                            <p:cond delay="0"/>
                                          </p:stCondLst>
                                        </p:cTn>
                                        <p:tgtEl>
                                          <p:spTgt spid="53"/>
                                        </p:tgtEl>
                                        <p:attrNameLst>
                                          <p:attrName>style.visibility</p:attrName>
                                        </p:attrNameLst>
                                      </p:cBhvr>
                                      <p:to>
                                        <p:strVal val="visible"/>
                                      </p:to>
                                    </p:set>
                                    <p:animEffect transition="in" filter="circle(in)">
                                      <p:cBhvr>
                                        <p:cTn id="23" dur="500"/>
                                        <p:tgtEl>
                                          <p:spTgt spid="5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9" grpId="0" animBg="1"/>
      <p:bldP spid="40" grpId="0" animBg="1"/>
      <p:bldP spid="42" grpId="0" animBg="1"/>
      <p:bldP spid="43" grpId="0" animBg="1"/>
      <p:bldP spid="46" grpId="0" animBg="1"/>
      <p:bldP spid="53" grpId="0"/>
    </p:bld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Title 1"/>
          <p:cNvSpPr>
            <a:spLocks noGrp="1"/>
          </p:cNvSpPr>
          <p:nvPr>
            <p:ph type="title"/>
          </p:nvPr>
        </p:nvSpPr>
        <p:spPr/>
        <p:txBody>
          <a:bodyPr>
            <a:normAutofit/>
          </a:bodyPr>
          <a:lstStyle/>
          <a:p>
            <a:pPr eaLnBrk="1" hangingPunct="1"/>
            <a:r>
              <a:rPr lang="en-US" dirty="0" smtClean="0"/>
              <a:t>Reliable Queue &amp; 2-step Delete</a:t>
            </a:r>
          </a:p>
        </p:txBody>
      </p:sp>
      <p:sp>
        <p:nvSpPr>
          <p:cNvPr id="4" name="Rounded Rectangle 3"/>
          <p:cNvSpPr/>
          <p:nvPr/>
        </p:nvSpPr>
        <p:spPr bwMode="auto">
          <a:xfrm>
            <a:off x="1674813" y="3199485"/>
            <a:ext cx="1066800" cy="1143000"/>
          </a:xfrm>
          <a:prstGeom prst="roundRect">
            <a:avLst/>
          </a:prstGeom>
        </p:spPr>
        <p:style>
          <a:lnRef idx="1">
            <a:schemeClr val="accent1"/>
          </a:lnRef>
          <a:fillRef idx="2">
            <a:schemeClr val="accent1"/>
          </a:fillRef>
          <a:effectRef idx="1">
            <a:schemeClr val="accent1"/>
          </a:effectRef>
          <a:fontRef idx="minor">
            <a:schemeClr val="dk1"/>
          </a:fontRef>
        </p:style>
        <p:txBody>
          <a:bodyPr anchor="ctr"/>
          <a:lstStyle/>
          <a:p>
            <a:pPr algn="ctr" fontAlgn="auto">
              <a:spcBef>
                <a:spcPts val="0"/>
              </a:spcBef>
              <a:spcAft>
                <a:spcPts val="0"/>
              </a:spcAft>
              <a:defRPr/>
            </a:pPr>
            <a:r>
              <a:rPr lang="en-US" b="1" dirty="0" smtClean="0"/>
              <a:t>(IIS)</a:t>
            </a:r>
          </a:p>
          <a:p>
            <a:pPr algn="ctr" fontAlgn="auto">
              <a:spcBef>
                <a:spcPts val="0"/>
              </a:spcBef>
              <a:spcAft>
                <a:spcPts val="0"/>
              </a:spcAft>
              <a:defRPr/>
            </a:pPr>
            <a:r>
              <a:rPr lang="en-US" b="1" dirty="0" smtClean="0"/>
              <a:t>Web</a:t>
            </a:r>
            <a:endParaRPr lang="en-US" b="1" dirty="0"/>
          </a:p>
          <a:p>
            <a:pPr algn="ctr" fontAlgn="auto">
              <a:spcBef>
                <a:spcPts val="0"/>
              </a:spcBef>
              <a:spcAft>
                <a:spcPts val="0"/>
              </a:spcAft>
              <a:defRPr/>
            </a:pPr>
            <a:r>
              <a:rPr lang="en-US" b="1" dirty="0" smtClean="0"/>
              <a:t>Role</a:t>
            </a:r>
            <a:endParaRPr lang="en-US" b="1" dirty="0"/>
          </a:p>
        </p:txBody>
      </p:sp>
      <p:sp>
        <p:nvSpPr>
          <p:cNvPr id="5" name="Rounded Rectangle 4"/>
          <p:cNvSpPr/>
          <p:nvPr/>
        </p:nvSpPr>
        <p:spPr bwMode="auto">
          <a:xfrm>
            <a:off x="6932615" y="3199485"/>
            <a:ext cx="1068387" cy="1143000"/>
          </a:xfrm>
          <a:prstGeom prst="roundRect">
            <a:avLst/>
          </a:prstGeom>
        </p:spPr>
        <p:style>
          <a:lnRef idx="1">
            <a:schemeClr val="accent1"/>
          </a:lnRef>
          <a:fillRef idx="2">
            <a:schemeClr val="accent1"/>
          </a:fillRef>
          <a:effectRef idx="1">
            <a:schemeClr val="accent1"/>
          </a:effectRef>
          <a:fontRef idx="minor">
            <a:schemeClr val="dk1"/>
          </a:fontRef>
        </p:style>
        <p:txBody>
          <a:bodyPr anchor="ctr"/>
          <a:lstStyle/>
          <a:p>
            <a:pPr algn="ctr" fontAlgn="auto">
              <a:spcBef>
                <a:spcPts val="0"/>
              </a:spcBef>
              <a:spcAft>
                <a:spcPts val="0"/>
              </a:spcAft>
              <a:defRPr/>
            </a:pPr>
            <a:r>
              <a:rPr lang="en-US" b="1" dirty="0" smtClean="0"/>
              <a:t>Worker</a:t>
            </a:r>
            <a:endParaRPr lang="en-US" b="1" dirty="0"/>
          </a:p>
          <a:p>
            <a:pPr algn="ctr" fontAlgn="auto">
              <a:spcBef>
                <a:spcPts val="0"/>
              </a:spcBef>
              <a:spcAft>
                <a:spcPts val="0"/>
              </a:spcAft>
              <a:defRPr/>
            </a:pPr>
            <a:r>
              <a:rPr lang="en-US" b="1" dirty="0"/>
              <a:t>Role</a:t>
            </a:r>
          </a:p>
        </p:txBody>
      </p:sp>
      <p:sp>
        <p:nvSpPr>
          <p:cNvPr id="84" name="Right Arrow 83"/>
          <p:cNvSpPr/>
          <p:nvPr/>
        </p:nvSpPr>
        <p:spPr>
          <a:xfrm>
            <a:off x="3046413" y="3656685"/>
            <a:ext cx="1066800" cy="30480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85" name="Right Arrow 84"/>
          <p:cNvSpPr/>
          <p:nvPr/>
        </p:nvSpPr>
        <p:spPr>
          <a:xfrm>
            <a:off x="5561013" y="3656685"/>
            <a:ext cx="1066800" cy="30480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7" name="TextBox 6"/>
          <p:cNvSpPr txBox="1">
            <a:spLocks noChangeArrowheads="1"/>
          </p:cNvSpPr>
          <p:nvPr/>
        </p:nvSpPr>
        <p:spPr bwMode="auto">
          <a:xfrm>
            <a:off x="0" y="1498601"/>
            <a:ext cx="9144000" cy="830997"/>
          </a:xfrm>
          <a:prstGeom prst="rect">
            <a:avLst/>
          </a:prstGeom>
          <a:noFill/>
          <a:ln w="9525">
            <a:noFill/>
            <a:miter lim="800000"/>
            <a:headEnd/>
            <a:tailEnd/>
          </a:ln>
        </p:spPr>
        <p:txBody>
          <a:bodyPr wrap="square">
            <a:spAutoFit/>
          </a:bodyPr>
          <a:lstStyle/>
          <a:p>
            <a:r>
              <a:rPr lang="en-US" sz="2400" dirty="0" err="1" smtClean="0">
                <a:latin typeface="Calibri" pitchFamily="34" charset="0"/>
              </a:rPr>
              <a:t>var</a:t>
            </a:r>
            <a:r>
              <a:rPr lang="en-US" sz="2400" b="1" dirty="0" smtClean="0">
                <a:latin typeface="Calibri" pitchFamily="34" charset="0"/>
              </a:rPr>
              <a:t> </a:t>
            </a:r>
            <a:r>
              <a:rPr lang="en-US" sz="2400" dirty="0" err="1" smtClean="0">
                <a:latin typeface="Calibri" pitchFamily="34" charset="0"/>
              </a:rPr>
              <a:t>url</a:t>
            </a:r>
            <a:r>
              <a:rPr lang="en-US" sz="2400" dirty="0" smtClean="0">
                <a:latin typeface="Calibri" pitchFamily="34" charset="0"/>
              </a:rPr>
              <a:t> = “http://pageofphotos.blob.core.windows.net/up/&lt;</a:t>
            </a:r>
            <a:r>
              <a:rPr lang="en-US" sz="2400" dirty="0" err="1" smtClean="0">
                <a:latin typeface="Calibri" pitchFamily="34" charset="0"/>
              </a:rPr>
              <a:t>guid</a:t>
            </a:r>
            <a:r>
              <a:rPr lang="en-US" sz="2400" dirty="0" smtClean="0">
                <a:latin typeface="Calibri" pitchFamily="34" charset="0"/>
              </a:rPr>
              <a:t>&gt;.</a:t>
            </a:r>
            <a:r>
              <a:rPr lang="en-US" sz="2400" dirty="0" err="1" smtClean="0">
                <a:latin typeface="Calibri" pitchFamily="34" charset="0"/>
              </a:rPr>
              <a:t>png</a:t>
            </a:r>
            <a:r>
              <a:rPr lang="en-US" sz="2400" dirty="0" smtClean="0">
                <a:latin typeface="Calibri" pitchFamily="34" charset="0"/>
              </a:rPr>
              <a:t>”;</a:t>
            </a:r>
            <a:r>
              <a:rPr lang="en-US" sz="2400" b="1" dirty="0" smtClean="0">
                <a:latin typeface="Calibri" pitchFamily="34" charset="0"/>
              </a:rPr>
              <a:t/>
            </a:r>
            <a:br>
              <a:rPr lang="en-US" sz="2400" b="1" dirty="0" smtClean="0">
                <a:latin typeface="Calibri" pitchFamily="34" charset="0"/>
              </a:rPr>
            </a:br>
            <a:r>
              <a:rPr lang="en-US" sz="2400" b="1" dirty="0" err="1" smtClean="0">
                <a:latin typeface="Calibri" pitchFamily="34" charset="0"/>
              </a:rPr>
              <a:t>queue.AddMessage</a:t>
            </a:r>
            <a:r>
              <a:rPr lang="en-US" sz="2400" dirty="0" smtClean="0">
                <a:latin typeface="Calibri" pitchFamily="34" charset="0"/>
              </a:rPr>
              <a:t>( new </a:t>
            </a:r>
            <a:r>
              <a:rPr lang="en-US" sz="2400" b="1" dirty="0" err="1" smtClean="0">
                <a:latin typeface="Calibri" pitchFamily="34" charset="0"/>
              </a:rPr>
              <a:t>CloudQueueMessage</a:t>
            </a:r>
            <a:r>
              <a:rPr lang="en-US" sz="2400" dirty="0" smtClean="0">
                <a:latin typeface="Calibri" pitchFamily="34" charset="0"/>
              </a:rPr>
              <a:t>( </a:t>
            </a:r>
            <a:r>
              <a:rPr lang="en-US" sz="2400" dirty="0" err="1" smtClean="0">
                <a:latin typeface="Calibri" pitchFamily="34" charset="0"/>
              </a:rPr>
              <a:t>url</a:t>
            </a:r>
            <a:r>
              <a:rPr lang="en-US" sz="2400" dirty="0" smtClean="0">
                <a:latin typeface="Calibri" pitchFamily="34" charset="0"/>
              </a:rPr>
              <a:t> ) );</a:t>
            </a:r>
            <a:endParaRPr lang="en-US" sz="2400" dirty="0">
              <a:latin typeface="Calibri" pitchFamily="34" charset="0"/>
            </a:endParaRPr>
          </a:p>
        </p:txBody>
      </p:sp>
      <p:sp>
        <p:nvSpPr>
          <p:cNvPr id="15" name="TextBox 14"/>
          <p:cNvSpPr txBox="1">
            <a:spLocks noChangeArrowheads="1"/>
          </p:cNvSpPr>
          <p:nvPr/>
        </p:nvSpPr>
        <p:spPr bwMode="auto">
          <a:xfrm>
            <a:off x="2133600" y="4470162"/>
            <a:ext cx="6949440" cy="1200329"/>
          </a:xfrm>
          <a:prstGeom prst="rect">
            <a:avLst/>
          </a:prstGeom>
          <a:noFill/>
          <a:ln w="9525">
            <a:noFill/>
            <a:miter lim="800000"/>
            <a:headEnd/>
            <a:tailEnd/>
          </a:ln>
        </p:spPr>
        <p:txBody>
          <a:bodyPr wrap="square">
            <a:spAutoFit/>
          </a:bodyPr>
          <a:lstStyle/>
          <a:p>
            <a:r>
              <a:rPr lang="en-US" sz="2400" dirty="0" err="1" smtClean="0">
                <a:latin typeface="Calibri" pitchFamily="34" charset="0"/>
              </a:rPr>
              <a:t>var</a:t>
            </a:r>
            <a:r>
              <a:rPr lang="en-US" sz="2400" dirty="0" smtClean="0">
                <a:latin typeface="Calibri" pitchFamily="34" charset="0"/>
              </a:rPr>
              <a:t> </a:t>
            </a:r>
            <a:r>
              <a:rPr lang="en-US" sz="2400" dirty="0" err="1" smtClean="0">
                <a:latin typeface="Calibri" pitchFamily="34" charset="0"/>
              </a:rPr>
              <a:t>invisibilityWindow</a:t>
            </a:r>
            <a:r>
              <a:rPr lang="en-US" sz="2400" dirty="0" smtClean="0">
                <a:latin typeface="Calibri" pitchFamily="34" charset="0"/>
              </a:rPr>
              <a:t> = </a:t>
            </a:r>
            <a:r>
              <a:rPr lang="en-US" sz="2400" dirty="0" err="1" smtClean="0">
                <a:latin typeface="Calibri" pitchFamily="34" charset="0"/>
              </a:rPr>
              <a:t>TimeSpan.FromSeconds</a:t>
            </a:r>
            <a:r>
              <a:rPr lang="en-US" sz="2400" dirty="0" smtClean="0">
                <a:latin typeface="Calibri" pitchFamily="34" charset="0"/>
              </a:rPr>
              <a:t>( 10 );</a:t>
            </a:r>
            <a:r>
              <a:rPr lang="en-US" sz="2400" b="1" dirty="0" smtClean="0">
                <a:latin typeface="Calibri" pitchFamily="34" charset="0"/>
              </a:rPr>
              <a:t/>
            </a:r>
            <a:br>
              <a:rPr lang="en-US" sz="2400" b="1" dirty="0" smtClean="0">
                <a:latin typeface="Calibri" pitchFamily="34" charset="0"/>
              </a:rPr>
            </a:br>
            <a:r>
              <a:rPr lang="en-US" sz="2400" b="1" dirty="0" err="1" smtClean="0">
                <a:latin typeface="Calibri" pitchFamily="34" charset="0"/>
              </a:rPr>
              <a:t>CloudQueueMessage</a:t>
            </a:r>
            <a:r>
              <a:rPr lang="en-US" sz="2400" dirty="0" smtClean="0">
                <a:latin typeface="Calibri" pitchFamily="34" charset="0"/>
              </a:rPr>
              <a:t>  </a:t>
            </a:r>
            <a:r>
              <a:rPr lang="en-US" sz="2400" dirty="0" err="1" smtClean="0">
                <a:latin typeface="Calibri" pitchFamily="34" charset="0"/>
              </a:rPr>
              <a:t>msg</a:t>
            </a:r>
            <a:r>
              <a:rPr lang="en-US" sz="2400" dirty="0" smtClean="0">
                <a:latin typeface="Calibri" pitchFamily="34" charset="0"/>
              </a:rPr>
              <a:t> =</a:t>
            </a:r>
            <a:br>
              <a:rPr lang="en-US" sz="2400" dirty="0" smtClean="0">
                <a:latin typeface="Calibri" pitchFamily="34" charset="0"/>
              </a:rPr>
            </a:br>
            <a:r>
              <a:rPr lang="en-US" sz="2400" dirty="0" smtClean="0">
                <a:latin typeface="Calibri" pitchFamily="34" charset="0"/>
              </a:rPr>
              <a:t>                </a:t>
            </a:r>
            <a:r>
              <a:rPr lang="en-US" sz="2400" b="1" dirty="0" err="1" smtClean="0">
                <a:latin typeface="Calibri" pitchFamily="34" charset="0"/>
              </a:rPr>
              <a:t>queue.GetMessage</a:t>
            </a:r>
            <a:r>
              <a:rPr lang="en-US" sz="2400" dirty="0" smtClean="0">
                <a:latin typeface="Calibri" pitchFamily="34" charset="0"/>
              </a:rPr>
              <a:t>( </a:t>
            </a:r>
            <a:r>
              <a:rPr lang="en-US" sz="2400" dirty="0" err="1" smtClean="0">
                <a:latin typeface="Calibri" pitchFamily="34" charset="0"/>
              </a:rPr>
              <a:t>invisibilityWindow</a:t>
            </a:r>
            <a:r>
              <a:rPr lang="en-US" sz="2400" dirty="0" smtClean="0">
                <a:latin typeface="Calibri" pitchFamily="34" charset="0"/>
              </a:rPr>
              <a:t> );</a:t>
            </a:r>
            <a:endParaRPr lang="en-US" sz="2400" dirty="0">
              <a:latin typeface="Calibri" pitchFamily="34" charset="0"/>
            </a:endParaRPr>
          </a:p>
        </p:txBody>
      </p:sp>
      <p:cxnSp>
        <p:nvCxnSpPr>
          <p:cNvPr id="17" name="Straight Arrow Connector 16"/>
          <p:cNvCxnSpPr/>
          <p:nvPr/>
        </p:nvCxnSpPr>
        <p:spPr>
          <a:xfrm flipH="1">
            <a:off x="5180990" y="3937000"/>
            <a:ext cx="1753214" cy="659485"/>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19" name="Straight Arrow Connector 18"/>
          <p:cNvCxnSpPr/>
          <p:nvPr/>
        </p:nvCxnSpPr>
        <p:spPr>
          <a:xfrm flipH="1" flipV="1">
            <a:off x="1600200" y="2514600"/>
            <a:ext cx="231348" cy="684885"/>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23" name="TextBox 22"/>
          <p:cNvSpPr txBox="1">
            <a:spLocks noChangeArrowheads="1"/>
          </p:cNvSpPr>
          <p:nvPr/>
        </p:nvSpPr>
        <p:spPr bwMode="auto">
          <a:xfrm>
            <a:off x="2133600" y="5758256"/>
            <a:ext cx="6949440" cy="830997"/>
          </a:xfrm>
          <a:prstGeom prst="rect">
            <a:avLst/>
          </a:prstGeom>
          <a:noFill/>
          <a:ln w="9525">
            <a:noFill/>
            <a:miter lim="800000"/>
            <a:headEnd/>
            <a:tailEnd/>
          </a:ln>
        </p:spPr>
        <p:txBody>
          <a:bodyPr wrap="square">
            <a:spAutoFit/>
          </a:bodyPr>
          <a:lstStyle/>
          <a:p>
            <a:r>
              <a:rPr lang="en-US" sz="2400" i="1" dirty="0" smtClean="0">
                <a:latin typeface="Calibri" pitchFamily="34" charset="0"/>
              </a:rPr>
              <a:t>(… do some processing then …)</a:t>
            </a:r>
          </a:p>
          <a:p>
            <a:r>
              <a:rPr lang="en-US" sz="2400" b="1" dirty="0" err="1" smtClean="0">
                <a:latin typeface="Calibri" pitchFamily="34" charset="0"/>
              </a:rPr>
              <a:t>queue.DeleteMessage</a:t>
            </a:r>
            <a:r>
              <a:rPr lang="en-US" sz="2400" b="1" dirty="0" smtClean="0">
                <a:latin typeface="Calibri" pitchFamily="34" charset="0"/>
              </a:rPr>
              <a:t>( </a:t>
            </a:r>
            <a:r>
              <a:rPr lang="en-US" sz="2400" b="1" dirty="0" err="1" smtClean="0">
                <a:latin typeface="Calibri" pitchFamily="34" charset="0"/>
              </a:rPr>
              <a:t>msg</a:t>
            </a:r>
            <a:r>
              <a:rPr lang="en-US" sz="2400" b="1" dirty="0" smtClean="0">
                <a:latin typeface="Calibri" pitchFamily="34" charset="0"/>
              </a:rPr>
              <a:t> );</a:t>
            </a:r>
            <a:endParaRPr lang="en-US" sz="2400" dirty="0">
              <a:solidFill>
                <a:schemeClr val="tx2"/>
              </a:solidFill>
              <a:latin typeface="Calibri" pitchFamily="34" charset="0"/>
            </a:endParaRPr>
          </a:p>
        </p:txBody>
      </p:sp>
      <p:sp>
        <p:nvSpPr>
          <p:cNvPr id="20" name="Rounded Rectangle 19"/>
          <p:cNvSpPr/>
          <p:nvPr/>
        </p:nvSpPr>
        <p:spPr bwMode="auto">
          <a:xfrm>
            <a:off x="4267507" y="3504286"/>
            <a:ext cx="1068387" cy="608991"/>
          </a:xfrm>
          <a:prstGeom prst="roundRect">
            <a:avLst/>
          </a:prstGeom>
        </p:spPr>
        <p:style>
          <a:lnRef idx="1">
            <a:schemeClr val="accent1"/>
          </a:lnRef>
          <a:fillRef idx="2">
            <a:schemeClr val="accent1"/>
          </a:fillRef>
          <a:effectRef idx="1">
            <a:schemeClr val="accent1"/>
          </a:effectRef>
          <a:fontRef idx="minor">
            <a:schemeClr val="dk1"/>
          </a:fontRef>
        </p:style>
        <p:txBody>
          <a:bodyPr anchor="ctr"/>
          <a:lstStyle/>
          <a:p>
            <a:pPr algn="ctr" fontAlgn="auto">
              <a:spcBef>
                <a:spcPts val="0"/>
              </a:spcBef>
              <a:spcAft>
                <a:spcPts val="0"/>
              </a:spcAft>
              <a:defRPr/>
            </a:pPr>
            <a:r>
              <a:rPr lang="en-US" b="1" dirty="0" smtClean="0"/>
              <a:t>Queue</a:t>
            </a:r>
            <a:endParaRPr lang="en-US" b="1" dirty="0"/>
          </a:p>
        </p:txBody>
      </p:sp>
      <p:cxnSp>
        <p:nvCxnSpPr>
          <p:cNvPr id="21" name="Straight Arrow Connector 20"/>
          <p:cNvCxnSpPr/>
          <p:nvPr/>
        </p:nvCxnSpPr>
        <p:spPr>
          <a:xfrm flipH="1">
            <a:off x="4267507" y="4342485"/>
            <a:ext cx="2819098" cy="1522475"/>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19124770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5"/>
                                        </p:tgtEl>
                                        <p:attrNameLst>
                                          <p:attrName>style.visibility</p:attrName>
                                        </p:attrNameLst>
                                      </p:cBhvr>
                                      <p:to>
                                        <p:strVal val="visible"/>
                                      </p:to>
                                    </p:set>
                                  </p:childTnLst>
                                </p:cTn>
                              </p:par>
                            </p:childTnLst>
                          </p:cTn>
                        </p:par>
                        <p:par>
                          <p:cTn id="9" fill="hold">
                            <p:stCondLst>
                              <p:cond delay="0"/>
                            </p:stCondLst>
                            <p:childTnLst>
                              <p:par>
                                <p:cTn id="10" presetID="1" presetClass="entr" presetSubtype="0" fill="hold" grpId="0" nodeType="afterEffect">
                                  <p:stCondLst>
                                    <p:cond delay="0"/>
                                  </p:stCondLst>
                                  <p:childTnLst>
                                    <p:set>
                                      <p:cBhvr>
                                        <p:cTn id="11" dur="1" fill="hold">
                                          <p:stCondLst>
                                            <p:cond delay="0"/>
                                          </p:stCondLst>
                                        </p:cTn>
                                        <p:tgtEl>
                                          <p:spTgt spid="84"/>
                                        </p:tgtEl>
                                        <p:attrNameLst>
                                          <p:attrName>style.visibility</p:attrName>
                                        </p:attrNameLst>
                                      </p:cBhvr>
                                      <p:to>
                                        <p:strVal val="visible"/>
                                      </p:to>
                                    </p:set>
                                  </p:childTnLst>
                                </p:cTn>
                              </p:par>
                              <p:par>
                                <p:cTn id="12" presetID="1" presetClass="entr" presetSubtype="0" fill="hold" grpId="0" nodeType="withEffect">
                                  <p:stCondLst>
                                    <p:cond delay="0"/>
                                  </p:stCondLst>
                                  <p:childTnLst>
                                    <p:set>
                                      <p:cBhvr>
                                        <p:cTn id="13" dur="1" fill="hold">
                                          <p:stCondLst>
                                            <p:cond delay="0"/>
                                          </p:stCondLst>
                                        </p:cTn>
                                        <p:tgtEl>
                                          <p:spTgt spid="85"/>
                                        </p:tgtEl>
                                        <p:attrNameLst>
                                          <p:attrName>style.visibility</p:attrName>
                                        </p:attrNameLst>
                                      </p:cBhvr>
                                      <p:to>
                                        <p:strVal val="visible"/>
                                      </p:to>
                                    </p:set>
                                  </p:childTnLst>
                                </p:cTn>
                              </p:par>
                            </p:childTnLst>
                          </p:cTn>
                        </p:par>
                        <p:par>
                          <p:cTn id="14" fill="hold">
                            <p:stCondLst>
                              <p:cond delay="0"/>
                            </p:stCondLst>
                            <p:childTnLst>
                              <p:par>
                                <p:cTn id="15" presetID="1" presetClass="entr" presetSubtype="0" fill="hold" grpId="0" nodeType="afterEffect">
                                  <p:stCondLst>
                                    <p:cond delay="0"/>
                                  </p:stCondLst>
                                  <p:childTnLst>
                                    <p:set>
                                      <p:cBhvr>
                                        <p:cTn id="16" dur="1" fill="hold">
                                          <p:stCondLst>
                                            <p:cond delay="0"/>
                                          </p:stCondLst>
                                        </p:cTn>
                                        <p:tgtEl>
                                          <p:spTgt spid="20"/>
                                        </p:tgtEl>
                                        <p:attrNameLst>
                                          <p:attrName>style.visibility</p:attrName>
                                        </p:attrNameLst>
                                      </p:cBhvr>
                                      <p:to>
                                        <p:strVal val="visible"/>
                                      </p:to>
                                    </p:set>
                                  </p:childTnLst>
                                </p:cTn>
                              </p:par>
                            </p:childTnLst>
                          </p:cTn>
                        </p:par>
                      </p:childTnLst>
                    </p:cTn>
                  </p:par>
                  <p:par>
                    <p:cTn id="17" fill="hold" nodeType="clickPar">
                      <p:stCondLst>
                        <p:cond delay="indefinite"/>
                      </p:stCondLst>
                      <p:childTnLst>
                        <p:par>
                          <p:cTn id="18" fill="hold" nodeType="withGroup">
                            <p:stCondLst>
                              <p:cond delay="0"/>
                            </p:stCondLst>
                            <p:childTnLst>
                              <p:par>
                                <p:cTn id="19" presetID="2" presetClass="entr" presetSubtype="8" fill="hold" grpId="0" nodeType="clickEffect">
                                  <p:stCondLst>
                                    <p:cond delay="0"/>
                                  </p:stCondLst>
                                  <p:childTnLst>
                                    <p:set>
                                      <p:cBhvr>
                                        <p:cTn id="20" dur="1" fill="hold">
                                          <p:stCondLst>
                                            <p:cond delay="0"/>
                                          </p:stCondLst>
                                        </p:cTn>
                                        <p:tgtEl>
                                          <p:spTgt spid="7"/>
                                        </p:tgtEl>
                                        <p:attrNameLst>
                                          <p:attrName>style.visibility</p:attrName>
                                        </p:attrNameLst>
                                      </p:cBhvr>
                                      <p:to>
                                        <p:strVal val="visible"/>
                                      </p:to>
                                    </p:set>
                                    <p:anim calcmode="lin" valueType="num">
                                      <p:cBhvr additive="base">
                                        <p:cTn id="21" dur="500" fill="hold"/>
                                        <p:tgtEl>
                                          <p:spTgt spid="7"/>
                                        </p:tgtEl>
                                        <p:attrNameLst>
                                          <p:attrName>ppt_x</p:attrName>
                                        </p:attrNameLst>
                                      </p:cBhvr>
                                      <p:tavLst>
                                        <p:tav tm="0">
                                          <p:val>
                                            <p:strVal val="0-#ppt_w/2"/>
                                          </p:val>
                                        </p:tav>
                                        <p:tav tm="100000">
                                          <p:val>
                                            <p:strVal val="#ppt_x"/>
                                          </p:val>
                                        </p:tav>
                                      </p:tavLst>
                                    </p:anim>
                                    <p:anim calcmode="lin" valueType="num">
                                      <p:cBhvr additive="base">
                                        <p:cTn id="22" dur="500" fill="hold"/>
                                        <p:tgtEl>
                                          <p:spTgt spid="7"/>
                                        </p:tgtEl>
                                        <p:attrNameLst>
                                          <p:attrName>ppt_y</p:attrName>
                                        </p:attrNameLst>
                                      </p:cBhvr>
                                      <p:tavLst>
                                        <p:tav tm="0">
                                          <p:val>
                                            <p:strVal val="#ppt_y"/>
                                          </p:val>
                                        </p:tav>
                                        <p:tav tm="100000">
                                          <p:val>
                                            <p:strVal val="#ppt_y"/>
                                          </p:val>
                                        </p:tav>
                                      </p:tavLst>
                                    </p:anim>
                                  </p:childTnLst>
                                </p:cTn>
                              </p:par>
                              <p:par>
                                <p:cTn id="23" presetID="1" presetClass="entr" presetSubtype="0" fill="hold" nodeType="withEffect">
                                  <p:stCondLst>
                                    <p:cond delay="0"/>
                                  </p:stCondLst>
                                  <p:childTnLst>
                                    <p:set>
                                      <p:cBhvr>
                                        <p:cTn id="24" dur="1" fill="hold">
                                          <p:stCondLst>
                                            <p:cond delay="0"/>
                                          </p:stCondLst>
                                        </p:cTn>
                                        <p:tgtEl>
                                          <p:spTgt spid="19"/>
                                        </p:tgtEl>
                                        <p:attrNameLst>
                                          <p:attrName>style.visibility</p:attrName>
                                        </p:attrNameLst>
                                      </p:cBhvr>
                                      <p:to>
                                        <p:strVal val="visible"/>
                                      </p:to>
                                    </p:set>
                                  </p:childTnLst>
                                </p:cTn>
                              </p:par>
                            </p:childTnLst>
                          </p:cTn>
                        </p:par>
                        <p:par>
                          <p:cTn id="25" fill="hold">
                            <p:stCondLst>
                              <p:cond delay="500"/>
                            </p:stCondLst>
                            <p:childTnLst>
                              <p:par>
                                <p:cTn id="26" presetID="33" presetClass="emph" presetSubtype="0" fill="remove" grpId="1" nodeType="afterEffect">
                                  <p:stCondLst>
                                    <p:cond delay="0"/>
                                  </p:stCondLst>
                                  <p:childTnLst>
                                    <p:animClr clrSpc="rgb" dir="cw">
                                      <p:cBhvr override="childStyle">
                                        <p:cTn id="27" dur="1500" accel="50000" autoRev="1" fill="hold" tmFilter="0, 0; .33333, 1; 1, 1">
                                          <p:stCondLst>
                                            <p:cond delay="0"/>
                                          </p:stCondLst>
                                        </p:cTn>
                                        <p:tgtEl>
                                          <p:spTgt spid="84"/>
                                        </p:tgtEl>
                                        <p:attrNameLst>
                                          <p:attrName>style.color</p:attrName>
                                        </p:attrNameLst>
                                      </p:cBhvr>
                                      <p:to>
                                        <a:schemeClr val="accent2"/>
                                      </p:to>
                                    </p:animClr>
                                    <p:animClr clrSpc="rgb" dir="cw">
                                      <p:cBhvr>
                                        <p:cTn id="28" dur="1500" accel="50000" autoRev="1" fill="hold" tmFilter="0, 0; .33333, 1; 1, 1">
                                          <p:stCondLst>
                                            <p:cond delay="0"/>
                                          </p:stCondLst>
                                        </p:cTn>
                                        <p:tgtEl>
                                          <p:spTgt spid="84"/>
                                        </p:tgtEl>
                                        <p:attrNameLst>
                                          <p:attrName>fillcolor</p:attrName>
                                        </p:attrNameLst>
                                      </p:cBhvr>
                                      <p:to>
                                        <a:schemeClr val="accent2"/>
                                      </p:to>
                                    </p:animClr>
                                    <p:set>
                                      <p:cBhvr>
                                        <p:cTn id="29" dur="3000" fill="hold"/>
                                        <p:tgtEl>
                                          <p:spTgt spid="84"/>
                                        </p:tgtEl>
                                        <p:attrNameLst>
                                          <p:attrName>fill.type</p:attrName>
                                        </p:attrNameLst>
                                      </p:cBhvr>
                                      <p:to>
                                        <p:strVal val="solid"/>
                                      </p:to>
                                    </p:set>
                                    <p:set>
                                      <p:cBhvr>
                                        <p:cTn id="30" dur="3000" fill="hold"/>
                                        <p:tgtEl>
                                          <p:spTgt spid="84"/>
                                        </p:tgtEl>
                                        <p:attrNameLst>
                                          <p:attrName>fill.on</p:attrName>
                                        </p:attrNameLst>
                                      </p:cBhvr>
                                      <p:to>
                                        <p:strVal val="true"/>
                                      </p:to>
                                    </p:set>
                                    <p:animScale>
                                      <p:cBhvr>
                                        <p:cTn id="31" dur="1500" accel="50000" autoRev="1" fill="hold" tmFilter="0, 0; .33333, 1; 1, 1">
                                          <p:stCondLst>
                                            <p:cond delay="0"/>
                                          </p:stCondLst>
                                        </p:cTn>
                                        <p:tgtEl>
                                          <p:spTgt spid="84"/>
                                        </p:tgtEl>
                                      </p:cBhvr>
                                      <p:from x="100000" y="100000"/>
                                      <p:to x="100000" y="140000"/>
                                    </p:animScale>
                                  </p:childTnLst>
                                </p:cTn>
                              </p:par>
                            </p:childTnLst>
                          </p:cTn>
                        </p:par>
                      </p:childTnLst>
                    </p:cTn>
                  </p:par>
                  <p:par>
                    <p:cTn id="32" fill="hold">
                      <p:stCondLst>
                        <p:cond delay="indefinite"/>
                      </p:stCondLst>
                      <p:childTnLst>
                        <p:par>
                          <p:cTn id="33" fill="hold">
                            <p:stCondLst>
                              <p:cond delay="0"/>
                            </p:stCondLst>
                            <p:childTnLst>
                              <p:par>
                                <p:cTn id="34" presetID="2" presetClass="entr" presetSubtype="4" fill="hold" grpId="0" nodeType="clickEffect">
                                  <p:stCondLst>
                                    <p:cond delay="0"/>
                                  </p:stCondLst>
                                  <p:childTnLst>
                                    <p:set>
                                      <p:cBhvr>
                                        <p:cTn id="35" dur="1" fill="hold">
                                          <p:stCondLst>
                                            <p:cond delay="0"/>
                                          </p:stCondLst>
                                        </p:cTn>
                                        <p:tgtEl>
                                          <p:spTgt spid="15"/>
                                        </p:tgtEl>
                                        <p:attrNameLst>
                                          <p:attrName>style.visibility</p:attrName>
                                        </p:attrNameLst>
                                      </p:cBhvr>
                                      <p:to>
                                        <p:strVal val="visible"/>
                                      </p:to>
                                    </p:set>
                                    <p:anim calcmode="lin" valueType="num">
                                      <p:cBhvr additive="base">
                                        <p:cTn id="36" dur="500" fill="hold"/>
                                        <p:tgtEl>
                                          <p:spTgt spid="15"/>
                                        </p:tgtEl>
                                        <p:attrNameLst>
                                          <p:attrName>ppt_x</p:attrName>
                                        </p:attrNameLst>
                                      </p:cBhvr>
                                      <p:tavLst>
                                        <p:tav tm="0">
                                          <p:val>
                                            <p:strVal val="#ppt_x"/>
                                          </p:val>
                                        </p:tav>
                                        <p:tav tm="100000">
                                          <p:val>
                                            <p:strVal val="#ppt_x"/>
                                          </p:val>
                                        </p:tav>
                                      </p:tavLst>
                                    </p:anim>
                                    <p:anim calcmode="lin" valueType="num">
                                      <p:cBhvr additive="base">
                                        <p:cTn id="37" dur="500" fill="hold"/>
                                        <p:tgtEl>
                                          <p:spTgt spid="15"/>
                                        </p:tgtEl>
                                        <p:attrNameLst>
                                          <p:attrName>ppt_y</p:attrName>
                                        </p:attrNameLst>
                                      </p:cBhvr>
                                      <p:tavLst>
                                        <p:tav tm="0">
                                          <p:val>
                                            <p:strVal val="1+#ppt_h/2"/>
                                          </p:val>
                                        </p:tav>
                                        <p:tav tm="100000">
                                          <p:val>
                                            <p:strVal val="#ppt_y"/>
                                          </p:val>
                                        </p:tav>
                                      </p:tavLst>
                                    </p:anim>
                                  </p:childTnLst>
                                </p:cTn>
                              </p:par>
                              <p:par>
                                <p:cTn id="38" presetID="1" presetClass="entr" presetSubtype="0" fill="hold" nodeType="withEffect">
                                  <p:stCondLst>
                                    <p:cond delay="0"/>
                                  </p:stCondLst>
                                  <p:childTnLst>
                                    <p:set>
                                      <p:cBhvr>
                                        <p:cTn id="39" dur="1" fill="hold">
                                          <p:stCondLst>
                                            <p:cond delay="0"/>
                                          </p:stCondLst>
                                        </p:cTn>
                                        <p:tgtEl>
                                          <p:spTgt spid="17"/>
                                        </p:tgtEl>
                                        <p:attrNameLst>
                                          <p:attrName>style.visibility</p:attrName>
                                        </p:attrNameLst>
                                      </p:cBhvr>
                                      <p:to>
                                        <p:strVal val="visible"/>
                                      </p:to>
                                    </p:set>
                                  </p:childTnLst>
                                </p:cTn>
                              </p:par>
                            </p:childTnLst>
                          </p:cTn>
                        </p:par>
                        <p:par>
                          <p:cTn id="40" fill="hold">
                            <p:stCondLst>
                              <p:cond delay="500"/>
                            </p:stCondLst>
                            <p:childTnLst>
                              <p:par>
                                <p:cTn id="41" presetID="33" presetClass="emph" presetSubtype="0" fill="remove" grpId="1" nodeType="afterEffect">
                                  <p:stCondLst>
                                    <p:cond delay="0"/>
                                  </p:stCondLst>
                                  <p:childTnLst>
                                    <p:animClr clrSpc="rgb" dir="cw">
                                      <p:cBhvr override="childStyle">
                                        <p:cTn id="42" dur="1500" accel="50000" autoRev="1" fill="hold" tmFilter="0, 0; .33333, 1; 1, 1">
                                          <p:stCondLst>
                                            <p:cond delay="0"/>
                                          </p:stCondLst>
                                        </p:cTn>
                                        <p:tgtEl>
                                          <p:spTgt spid="85"/>
                                        </p:tgtEl>
                                        <p:attrNameLst>
                                          <p:attrName>style.color</p:attrName>
                                        </p:attrNameLst>
                                      </p:cBhvr>
                                      <p:to>
                                        <a:schemeClr val="accent2"/>
                                      </p:to>
                                    </p:animClr>
                                    <p:animClr clrSpc="rgb" dir="cw">
                                      <p:cBhvr>
                                        <p:cTn id="43" dur="1500" accel="50000" autoRev="1" fill="hold" tmFilter="0, 0; .33333, 1; 1, 1">
                                          <p:stCondLst>
                                            <p:cond delay="0"/>
                                          </p:stCondLst>
                                        </p:cTn>
                                        <p:tgtEl>
                                          <p:spTgt spid="85"/>
                                        </p:tgtEl>
                                        <p:attrNameLst>
                                          <p:attrName>fillcolor</p:attrName>
                                        </p:attrNameLst>
                                      </p:cBhvr>
                                      <p:to>
                                        <a:schemeClr val="accent2"/>
                                      </p:to>
                                    </p:animClr>
                                    <p:set>
                                      <p:cBhvr>
                                        <p:cTn id="44" dur="3000" fill="hold"/>
                                        <p:tgtEl>
                                          <p:spTgt spid="85"/>
                                        </p:tgtEl>
                                        <p:attrNameLst>
                                          <p:attrName>fill.type</p:attrName>
                                        </p:attrNameLst>
                                      </p:cBhvr>
                                      <p:to>
                                        <p:strVal val="solid"/>
                                      </p:to>
                                    </p:set>
                                    <p:set>
                                      <p:cBhvr>
                                        <p:cTn id="45" dur="3000" fill="hold"/>
                                        <p:tgtEl>
                                          <p:spTgt spid="85"/>
                                        </p:tgtEl>
                                        <p:attrNameLst>
                                          <p:attrName>fill.on</p:attrName>
                                        </p:attrNameLst>
                                      </p:cBhvr>
                                      <p:to>
                                        <p:strVal val="true"/>
                                      </p:to>
                                    </p:set>
                                    <p:animScale>
                                      <p:cBhvr>
                                        <p:cTn id="46" dur="1500" accel="50000" autoRev="1" fill="hold" tmFilter="0, 0; .33333, 1; 1, 1">
                                          <p:stCondLst>
                                            <p:cond delay="0"/>
                                          </p:stCondLst>
                                        </p:cTn>
                                        <p:tgtEl>
                                          <p:spTgt spid="85"/>
                                        </p:tgtEl>
                                      </p:cBhvr>
                                      <p:from x="100000" y="100000"/>
                                      <p:to x="100000" y="140000"/>
                                    </p:animScale>
                                  </p:childTnLst>
                                </p:cTn>
                              </p:par>
                            </p:childTnLst>
                          </p:cTn>
                        </p:par>
                      </p:childTnLst>
                    </p:cTn>
                  </p:par>
                  <p:par>
                    <p:cTn id="47" fill="hold" nodeType="clickPar">
                      <p:stCondLst>
                        <p:cond delay="indefinite"/>
                      </p:stCondLst>
                      <p:childTnLst>
                        <p:par>
                          <p:cTn id="48" fill="hold" nodeType="withGroup">
                            <p:stCondLst>
                              <p:cond delay="0"/>
                            </p:stCondLst>
                            <p:childTnLst>
                              <p:par>
                                <p:cTn id="49" presetID="2" presetClass="entr" presetSubtype="4" fill="hold" grpId="0" nodeType="clickEffect">
                                  <p:stCondLst>
                                    <p:cond delay="0"/>
                                  </p:stCondLst>
                                  <p:childTnLst>
                                    <p:set>
                                      <p:cBhvr>
                                        <p:cTn id="50" dur="1" fill="hold">
                                          <p:stCondLst>
                                            <p:cond delay="0"/>
                                          </p:stCondLst>
                                        </p:cTn>
                                        <p:tgtEl>
                                          <p:spTgt spid="23"/>
                                        </p:tgtEl>
                                        <p:attrNameLst>
                                          <p:attrName>style.visibility</p:attrName>
                                        </p:attrNameLst>
                                      </p:cBhvr>
                                      <p:to>
                                        <p:strVal val="visible"/>
                                      </p:to>
                                    </p:set>
                                    <p:anim calcmode="lin" valueType="num">
                                      <p:cBhvr additive="base">
                                        <p:cTn id="51" dur="500" fill="hold"/>
                                        <p:tgtEl>
                                          <p:spTgt spid="23"/>
                                        </p:tgtEl>
                                        <p:attrNameLst>
                                          <p:attrName>ppt_x</p:attrName>
                                        </p:attrNameLst>
                                      </p:cBhvr>
                                      <p:tavLst>
                                        <p:tav tm="0">
                                          <p:val>
                                            <p:strVal val="#ppt_x"/>
                                          </p:val>
                                        </p:tav>
                                        <p:tav tm="100000">
                                          <p:val>
                                            <p:strVal val="#ppt_x"/>
                                          </p:val>
                                        </p:tav>
                                      </p:tavLst>
                                    </p:anim>
                                    <p:anim calcmode="lin" valueType="num">
                                      <p:cBhvr additive="base">
                                        <p:cTn id="52" dur="500" fill="hold"/>
                                        <p:tgtEl>
                                          <p:spTgt spid="23"/>
                                        </p:tgtEl>
                                        <p:attrNameLst>
                                          <p:attrName>ppt_y</p:attrName>
                                        </p:attrNameLst>
                                      </p:cBhvr>
                                      <p:tavLst>
                                        <p:tav tm="0">
                                          <p:val>
                                            <p:strVal val="1+#ppt_h/2"/>
                                          </p:val>
                                        </p:tav>
                                        <p:tav tm="100000">
                                          <p:val>
                                            <p:strVal val="#ppt_y"/>
                                          </p:val>
                                        </p:tav>
                                      </p:tavLst>
                                    </p:anim>
                                  </p:childTnLst>
                                </p:cTn>
                              </p:par>
                              <p:par>
                                <p:cTn id="53" presetID="1" presetClass="entr" presetSubtype="0" fill="hold" nodeType="withEffect">
                                  <p:stCondLst>
                                    <p:cond delay="0"/>
                                  </p:stCondLst>
                                  <p:childTnLst>
                                    <p:set>
                                      <p:cBhvr>
                                        <p:cTn id="54" dur="1" fill="hold">
                                          <p:stCondLst>
                                            <p:cond delay="0"/>
                                          </p:stCondLst>
                                        </p:cTn>
                                        <p:tgtEl>
                                          <p:spTgt spid="2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84" grpId="0" animBg="1"/>
      <p:bldP spid="84" grpId="1" animBg="1"/>
      <p:bldP spid="85" grpId="0" animBg="1"/>
      <p:bldP spid="85" grpId="1" animBg="1"/>
      <p:bldP spid="7" grpId="0"/>
      <p:bldP spid="15" grpId="0"/>
      <p:bldP spid="23" grpId="0"/>
      <p:bldP spid="20" grpId="0" animBg="1"/>
    </p:bld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Title 1"/>
          <p:cNvSpPr>
            <a:spLocks noGrp="1"/>
          </p:cNvSpPr>
          <p:nvPr>
            <p:ph type="title"/>
          </p:nvPr>
        </p:nvSpPr>
        <p:spPr/>
        <p:txBody>
          <a:bodyPr>
            <a:normAutofit/>
          </a:bodyPr>
          <a:lstStyle/>
          <a:p>
            <a:r>
              <a:rPr lang="en-US" dirty="0" smtClean="0"/>
              <a:t>QCW </a:t>
            </a:r>
            <a:r>
              <a:rPr lang="en-US" b="1" dirty="0" smtClean="0"/>
              <a:t>requires</a:t>
            </a:r>
            <a:r>
              <a:rPr lang="en-US" dirty="0" smtClean="0"/>
              <a:t> Idempotent</a:t>
            </a:r>
          </a:p>
        </p:txBody>
      </p:sp>
      <p:sp>
        <p:nvSpPr>
          <p:cNvPr id="3" name="Content Placeholder 2"/>
          <p:cNvSpPr>
            <a:spLocks noGrp="1"/>
          </p:cNvSpPr>
          <p:nvPr>
            <p:ph idx="1"/>
          </p:nvPr>
        </p:nvSpPr>
        <p:spPr>
          <a:xfrm>
            <a:off x="457200" y="1600206"/>
            <a:ext cx="8229600" cy="4873744"/>
          </a:xfrm>
        </p:spPr>
        <p:txBody>
          <a:bodyPr>
            <a:normAutofit/>
          </a:bodyPr>
          <a:lstStyle/>
          <a:p>
            <a:r>
              <a:rPr lang="en-US" sz="3600" i="1" dirty="0" smtClean="0"/>
              <a:t>Perform idempotent operation more than once, end result same as if we did it once</a:t>
            </a:r>
          </a:p>
          <a:p>
            <a:r>
              <a:rPr lang="en-US" sz="3600" dirty="0"/>
              <a:t>Example with </a:t>
            </a:r>
            <a:r>
              <a:rPr lang="en-US" sz="3600" dirty="0" err="1" smtClean="0"/>
              <a:t>Thumbnailing</a:t>
            </a:r>
            <a:r>
              <a:rPr lang="en-US" sz="3600" dirty="0" smtClean="0"/>
              <a:t> </a:t>
            </a:r>
            <a:r>
              <a:rPr lang="en-US" sz="3600" dirty="0"/>
              <a:t>(</a:t>
            </a:r>
            <a:r>
              <a:rPr lang="en-US" sz="3600" dirty="0" smtClean="0"/>
              <a:t>easy case)</a:t>
            </a:r>
            <a:endParaRPr lang="en-US" sz="3600" dirty="0"/>
          </a:p>
          <a:p>
            <a:r>
              <a:rPr lang="en-US" sz="3600" dirty="0" smtClean="0"/>
              <a:t>App-specific concerns dictate approaches</a:t>
            </a:r>
          </a:p>
          <a:p>
            <a:pPr lvl="1"/>
            <a:r>
              <a:rPr lang="en-US" sz="3200" dirty="0" smtClean="0"/>
              <a:t>Compensating action, Last write wins, etc.</a:t>
            </a:r>
          </a:p>
          <a:p>
            <a:r>
              <a:rPr lang="en-US" sz="3600" dirty="0" smtClean="0"/>
              <a:t>PARTNERSHIP: division of responsibility between cloud platform &amp; app</a:t>
            </a:r>
          </a:p>
          <a:p>
            <a:pPr lvl="1"/>
            <a:r>
              <a:rPr lang="en-US" dirty="0" smtClean="0"/>
              <a:t>Far cry from database transaction</a:t>
            </a:r>
          </a:p>
        </p:txBody>
      </p:sp>
    </p:spTree>
    <p:extLst>
      <p:ext uri="{BB962C8B-B14F-4D97-AF65-F5344CB8AC3E}">
        <p14:creationId xmlns:p14="http://schemas.microsoft.com/office/powerpoint/2010/main" val="411977675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3">
                                            <p:txEl>
                                              <p:pRg st="4" end="4"/>
                                            </p:txEl>
                                          </p:spTgt>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defRPr/>
            </a:pPr>
            <a:r>
              <a:rPr lang="en-US" dirty="0" smtClean="0"/>
              <a:t>QCW </a:t>
            </a:r>
            <a:r>
              <a:rPr lang="en-US" b="1" dirty="0" smtClean="0"/>
              <a:t>expects </a:t>
            </a:r>
            <a:r>
              <a:rPr lang="en-US" dirty="0" smtClean="0"/>
              <a:t>Poison Messages</a:t>
            </a:r>
            <a:endParaRPr lang="en-US" sz="4800" dirty="0"/>
          </a:p>
        </p:txBody>
      </p:sp>
      <p:sp>
        <p:nvSpPr>
          <p:cNvPr id="3" name="Content Placeholder 2"/>
          <p:cNvSpPr>
            <a:spLocks noGrp="1"/>
          </p:cNvSpPr>
          <p:nvPr>
            <p:ph idx="1"/>
          </p:nvPr>
        </p:nvSpPr>
        <p:spPr>
          <a:xfrm>
            <a:off x="457200" y="1600207"/>
            <a:ext cx="8229600" cy="4873744"/>
          </a:xfrm>
        </p:spPr>
        <p:txBody>
          <a:bodyPr>
            <a:normAutofit/>
          </a:bodyPr>
          <a:lstStyle/>
          <a:p>
            <a:pPr>
              <a:defRPr/>
            </a:pPr>
            <a:r>
              <a:rPr lang="en-US" sz="3600" dirty="0" smtClean="0"/>
              <a:t>A Poison Message cannot be processed</a:t>
            </a:r>
          </a:p>
          <a:p>
            <a:pPr lvl="1">
              <a:defRPr/>
            </a:pPr>
            <a:r>
              <a:rPr lang="en-US" sz="3200" dirty="0" smtClean="0"/>
              <a:t>Error condition for non-transient reason</a:t>
            </a:r>
          </a:p>
          <a:p>
            <a:pPr lvl="1">
              <a:defRPr/>
            </a:pPr>
            <a:r>
              <a:rPr lang="en-US" sz="3200" dirty="0" smtClean="0"/>
              <a:t>Use </a:t>
            </a:r>
            <a:r>
              <a:rPr lang="en-US" sz="3200" dirty="0" err="1" smtClean="0"/>
              <a:t>dequeue</a:t>
            </a:r>
            <a:r>
              <a:rPr lang="en-US" sz="3200" dirty="0" smtClean="0"/>
              <a:t> count property</a:t>
            </a:r>
          </a:p>
          <a:p>
            <a:pPr>
              <a:defRPr/>
            </a:pPr>
            <a:r>
              <a:rPr lang="en-US" sz="3600" dirty="0" smtClean="0"/>
              <a:t>Be proactive</a:t>
            </a:r>
          </a:p>
          <a:p>
            <a:pPr lvl="1">
              <a:defRPr/>
            </a:pPr>
            <a:r>
              <a:rPr lang="en-US" sz="3200" dirty="0" smtClean="0"/>
              <a:t>Falling off the queue may kill your system</a:t>
            </a:r>
          </a:p>
          <a:p>
            <a:pPr>
              <a:defRPr/>
            </a:pPr>
            <a:r>
              <a:rPr lang="en-US" sz="3600" dirty="0" smtClean="0"/>
              <a:t>Determine a Max Retry policy per queue</a:t>
            </a:r>
          </a:p>
          <a:p>
            <a:pPr lvl="1">
              <a:defRPr/>
            </a:pPr>
            <a:r>
              <a:rPr lang="en-US" sz="3200" dirty="0" smtClean="0"/>
              <a:t>Delete, put on “bad” queue, alert human</a:t>
            </a:r>
            <a:r>
              <a:rPr lang="en-US" sz="3200" dirty="0"/>
              <a:t>, …</a:t>
            </a:r>
            <a:endParaRPr lang="en-US" sz="3200" dirty="0" smtClean="0"/>
          </a:p>
        </p:txBody>
      </p:sp>
    </p:spTree>
    <p:extLst>
      <p:ext uri="{BB962C8B-B14F-4D97-AF65-F5344CB8AC3E}">
        <p14:creationId xmlns:p14="http://schemas.microsoft.com/office/powerpoint/2010/main" val="270309179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3">
                                            <p:txEl>
                                              <p:pRg st="5" end="5"/>
                                            </p:txEl>
                                          </p:spTgt>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Title 1"/>
          <p:cNvSpPr>
            <a:spLocks noGrp="1"/>
          </p:cNvSpPr>
          <p:nvPr>
            <p:ph type="title"/>
          </p:nvPr>
        </p:nvSpPr>
        <p:spPr/>
        <p:txBody>
          <a:bodyPr>
            <a:normAutofit/>
          </a:bodyPr>
          <a:lstStyle/>
          <a:p>
            <a:r>
              <a:rPr lang="en-US" dirty="0" smtClean="0"/>
              <a:t>QCW </a:t>
            </a:r>
            <a:r>
              <a:rPr lang="en-US" b="1" dirty="0" smtClean="0"/>
              <a:t>requires “</a:t>
            </a:r>
            <a:r>
              <a:rPr lang="en-US" dirty="0" smtClean="0"/>
              <a:t>Plan for Failure”</a:t>
            </a:r>
          </a:p>
        </p:txBody>
      </p:sp>
      <p:sp>
        <p:nvSpPr>
          <p:cNvPr id="3" name="Content Placeholder 2"/>
          <p:cNvSpPr>
            <a:spLocks noGrp="1"/>
          </p:cNvSpPr>
          <p:nvPr>
            <p:ph idx="1"/>
          </p:nvPr>
        </p:nvSpPr>
        <p:spPr/>
        <p:txBody>
          <a:bodyPr>
            <a:normAutofit lnSpcReduction="10000"/>
          </a:bodyPr>
          <a:lstStyle/>
          <a:p>
            <a:r>
              <a:rPr lang="en-US" b="1" dirty="0" smtClean="0"/>
              <a:t>VM restarts will happen</a:t>
            </a:r>
          </a:p>
          <a:p>
            <a:pPr lvl="1"/>
            <a:r>
              <a:rPr lang="en-US" dirty="0" smtClean="0"/>
              <a:t>Hardware failure, O/S patching, crash (bug)</a:t>
            </a:r>
          </a:p>
          <a:p>
            <a:r>
              <a:rPr lang="en-US" dirty="0" smtClean="0"/>
              <a:t>Bake </a:t>
            </a:r>
            <a:r>
              <a:rPr lang="en-US" dirty="0"/>
              <a:t>in handling of </a:t>
            </a:r>
            <a:r>
              <a:rPr lang="en-US" dirty="0" smtClean="0"/>
              <a:t>restarts into our apps</a:t>
            </a:r>
            <a:endParaRPr lang="en-US" dirty="0"/>
          </a:p>
          <a:p>
            <a:pPr lvl="1"/>
            <a:r>
              <a:rPr lang="en-US" dirty="0" smtClean="0"/>
              <a:t>Restarts </a:t>
            </a:r>
            <a:r>
              <a:rPr lang="en-US" dirty="0"/>
              <a:t>are routine: system “just keeps working”</a:t>
            </a:r>
          </a:p>
          <a:p>
            <a:pPr lvl="1"/>
            <a:r>
              <a:rPr lang="en-US" dirty="0" smtClean="0"/>
              <a:t>Idempotent support needed important</a:t>
            </a:r>
          </a:p>
          <a:p>
            <a:pPr lvl="1"/>
            <a:r>
              <a:rPr lang="en-US" dirty="0" smtClean="0"/>
              <a:t>Event Sourcing (commonly seen with CQRS) may help</a:t>
            </a:r>
          </a:p>
          <a:p>
            <a:r>
              <a:rPr lang="en-US" dirty="0" smtClean="0"/>
              <a:t>Not an exception case! Expect it!</a:t>
            </a:r>
          </a:p>
          <a:p>
            <a:r>
              <a:rPr lang="en-US" dirty="0" smtClean="0"/>
              <a:t>Consider </a:t>
            </a:r>
            <a:r>
              <a:rPr lang="en-US" b="1" i="1" dirty="0" smtClean="0"/>
              <a:t>N+1 Rule</a:t>
            </a:r>
          </a:p>
        </p:txBody>
      </p:sp>
    </p:spTree>
    <p:extLst>
      <p:ext uri="{BB962C8B-B14F-4D97-AF65-F5344CB8AC3E}">
        <p14:creationId xmlns:p14="http://schemas.microsoft.com/office/powerpoint/2010/main" val="29557795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p:cNvGraphicFramePr>
            <a:graphicFrameLocks noGrp="1"/>
          </p:cNvGraphicFramePr>
          <p:nvPr>
            <p:ph idx="1"/>
            <p:extLst>
              <p:ext uri="{D42A27DB-BD31-4B8C-83A1-F6EECF244321}">
                <p14:modId xmlns:p14="http://schemas.microsoft.com/office/powerpoint/2010/main" val="2071876309"/>
              </p:ext>
            </p:extLst>
          </p:nvPr>
        </p:nvGraphicFramePr>
        <p:xfrm>
          <a:off x="2" y="1082561"/>
          <a:ext cx="9143999" cy="6583680"/>
        </p:xfrm>
        <a:graphic>
          <a:graphicData uri="http://schemas.openxmlformats.org/drawingml/2006/table">
            <a:tbl>
              <a:tblPr firstRow="1" bandRow="1">
                <a:tableStyleId>{5C22544A-7EE6-4342-B048-85BDC9FD1C3A}</a:tableStyleId>
              </a:tblPr>
              <a:tblGrid>
                <a:gridCol w="2819399"/>
                <a:gridCol w="1700049"/>
                <a:gridCol w="2259724"/>
                <a:gridCol w="2364827"/>
              </a:tblGrid>
              <a:tr h="584200">
                <a:tc>
                  <a:txBody>
                    <a:bodyPr/>
                    <a:lstStyle/>
                    <a:p>
                      <a:endParaRPr lang="en-US" sz="2400" dirty="0"/>
                    </a:p>
                  </a:txBody>
                  <a:tcPr/>
                </a:tc>
                <a:tc>
                  <a:txBody>
                    <a:bodyPr/>
                    <a:lstStyle/>
                    <a:p>
                      <a:r>
                        <a:rPr lang="en-US" sz="2400" dirty="0" smtClean="0"/>
                        <a:t>Typical</a:t>
                      </a:r>
                      <a:r>
                        <a:rPr lang="en-US" sz="2400" baseline="0" dirty="0" smtClean="0"/>
                        <a:t> Site</a:t>
                      </a:r>
                      <a:endParaRPr lang="en-US" sz="2400" dirty="0" smtClean="0"/>
                    </a:p>
                  </a:txBody>
                  <a:tcPr/>
                </a:tc>
                <a:tc>
                  <a:txBody>
                    <a:bodyPr/>
                    <a:lstStyle/>
                    <a:p>
                      <a:r>
                        <a:rPr lang="en-US" sz="2400" dirty="0" smtClean="0"/>
                        <a:t>Any</a:t>
                      </a:r>
                      <a:r>
                        <a:rPr lang="en-US" sz="2400" baseline="0" dirty="0" smtClean="0"/>
                        <a:t> 1 </a:t>
                      </a:r>
                      <a:r>
                        <a:rPr lang="en-US" sz="2400" dirty="0" smtClean="0"/>
                        <a:t>Role Inst</a:t>
                      </a:r>
                      <a:endParaRPr lang="en-US" sz="2400" dirty="0"/>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2400" baseline="0" dirty="0" smtClean="0">
                          <a:sym typeface="Wingdings" pitchFamily="2" charset="2"/>
                        </a:rPr>
                        <a:t>Overall </a:t>
                      </a:r>
                      <a:r>
                        <a:rPr lang="en-US" sz="2400" i="0" baseline="0" dirty="0" smtClean="0">
                          <a:sym typeface="Wingdings" pitchFamily="2" charset="2"/>
                        </a:rPr>
                        <a:t>System</a:t>
                      </a:r>
                      <a:endParaRPr lang="en-US" sz="2400" i="0" dirty="0" smtClean="0"/>
                    </a:p>
                  </a:txBody>
                  <a:tcPr/>
                </a:tc>
              </a:tr>
              <a:tr h="980440">
                <a:tc>
                  <a:txBody>
                    <a:bodyPr/>
                    <a:lstStyle/>
                    <a:p>
                      <a:r>
                        <a:rPr lang="en-US" sz="2100" b="1" baseline="0" dirty="0" smtClean="0"/>
                        <a:t>Operating System Upgrade</a:t>
                      </a:r>
                      <a:endParaRPr lang="en-US" sz="2100" b="1" dirty="0"/>
                    </a:p>
                  </a:txBody>
                  <a:tcPr/>
                </a:tc>
                <a:tc>
                  <a:txBody>
                    <a:bodyPr/>
                    <a:lstStyle/>
                    <a:p>
                      <a:endParaRPr lang="en-US" sz="2400" dirty="0"/>
                    </a:p>
                  </a:txBody>
                  <a:tcPr/>
                </a:tc>
                <a:tc>
                  <a:txBody>
                    <a:bodyPr/>
                    <a:lstStyle/>
                    <a:p>
                      <a:endParaRPr lang="en-US" sz="2400" dirty="0"/>
                    </a:p>
                  </a:txBody>
                  <a:tcPr/>
                </a:tc>
                <a:tc>
                  <a:txBody>
                    <a:bodyPr/>
                    <a:lstStyle/>
                    <a:p>
                      <a:endParaRPr lang="en-US" sz="2400" dirty="0"/>
                    </a:p>
                  </a:txBody>
                  <a:tcPr/>
                </a:tc>
              </a:tr>
              <a:tr h="812800">
                <a:tc>
                  <a:txBody>
                    <a:bodyPr/>
                    <a:lstStyle/>
                    <a:p>
                      <a:r>
                        <a:rPr lang="en-US" sz="2100" b="1" dirty="0" smtClean="0"/>
                        <a:t>Application Code Update </a:t>
                      </a:r>
                      <a:endParaRPr lang="en-US" sz="2100" b="1" dirty="0"/>
                    </a:p>
                  </a:txBody>
                  <a:tcPr/>
                </a:tc>
                <a:tc>
                  <a:txBody>
                    <a:bodyPr/>
                    <a:lstStyle/>
                    <a:p>
                      <a:endParaRPr lang="en-US" sz="2400" dirty="0"/>
                    </a:p>
                  </a:txBody>
                  <a:tcPr/>
                </a:tc>
                <a:tc>
                  <a:txBody>
                    <a:bodyPr/>
                    <a:lstStyle/>
                    <a:p>
                      <a:endParaRPr lang="en-US" sz="1900" dirty="0"/>
                    </a:p>
                  </a:txBody>
                  <a:tcPr/>
                </a:tc>
                <a:tc>
                  <a:txBody>
                    <a:bodyPr/>
                    <a:lstStyle/>
                    <a:p>
                      <a:endParaRPr lang="en-US" sz="1900" dirty="0"/>
                    </a:p>
                  </a:txBody>
                  <a:tcPr/>
                </a:tc>
              </a:tr>
              <a:tr h="822960">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2100" b="1" dirty="0" smtClean="0"/>
                        <a:t>Scale Up, Down, or</a:t>
                      </a:r>
                      <a:r>
                        <a:rPr lang="en-US" sz="2100" b="1" baseline="0" dirty="0" smtClean="0"/>
                        <a:t> In</a:t>
                      </a:r>
                      <a:endParaRPr lang="en-US" sz="2100" b="1" dirty="0" smtClean="0"/>
                    </a:p>
                  </a:txBody>
                  <a:tcPr/>
                </a:tc>
                <a:tc>
                  <a:txBody>
                    <a:bodyPr/>
                    <a:lstStyle/>
                    <a:p>
                      <a:endParaRPr lang="en-US" sz="2400" dirty="0"/>
                    </a:p>
                  </a:txBody>
                  <a:tcPr/>
                </a:tc>
                <a:tc>
                  <a:txBody>
                    <a:bodyPr/>
                    <a:lstStyle/>
                    <a:p>
                      <a:endParaRPr lang="en-US" sz="2400" dirty="0"/>
                    </a:p>
                  </a:txBody>
                  <a:tcPr/>
                </a:tc>
                <a:tc>
                  <a:txBody>
                    <a:bodyPr/>
                    <a:lstStyle/>
                    <a:p>
                      <a:endParaRPr lang="en-US" sz="2400" dirty="0"/>
                    </a:p>
                  </a:txBody>
                  <a:tcPr/>
                </a:tc>
              </a:tr>
              <a:tr h="822960">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2100" b="1" dirty="0" smtClean="0"/>
                        <a:t>Hardware Failure</a:t>
                      </a:r>
                    </a:p>
                  </a:txBody>
                  <a:tcPr/>
                </a:tc>
                <a:tc>
                  <a:txBody>
                    <a:bodyPr/>
                    <a:lstStyle/>
                    <a:p>
                      <a:endParaRPr lang="en-US" sz="2400" dirty="0"/>
                    </a:p>
                  </a:txBody>
                  <a:tcPr/>
                </a:tc>
                <a:tc>
                  <a:txBody>
                    <a:bodyPr/>
                    <a:lstStyle/>
                    <a:p>
                      <a:endParaRPr lang="en-US" sz="2400" dirty="0"/>
                    </a:p>
                  </a:txBody>
                  <a:tcPr/>
                </a:tc>
                <a:tc>
                  <a:txBody>
                    <a:bodyPr/>
                    <a:lstStyle/>
                    <a:p>
                      <a:endParaRPr lang="en-US" sz="2400" dirty="0"/>
                    </a:p>
                  </a:txBody>
                  <a:tcPr/>
                </a:tc>
              </a:tr>
              <a:tr h="822960">
                <a:tc>
                  <a:txBody>
                    <a:bodyPr/>
                    <a:lstStyle/>
                    <a:p>
                      <a:r>
                        <a:rPr lang="en-US" sz="2100" b="1" baseline="0" dirty="0" smtClean="0"/>
                        <a:t>Software Failure (Bug)</a:t>
                      </a:r>
                      <a:endParaRPr lang="en-US" sz="2100" b="1" dirty="0"/>
                    </a:p>
                  </a:txBody>
                  <a:tcPr/>
                </a:tc>
                <a:tc>
                  <a:txBody>
                    <a:bodyPr/>
                    <a:lstStyle/>
                    <a:p>
                      <a:endParaRPr lang="en-US" sz="2400" dirty="0"/>
                    </a:p>
                  </a:txBody>
                  <a:tcPr/>
                </a:tc>
                <a:tc>
                  <a:txBody>
                    <a:bodyPr/>
                    <a:lstStyle/>
                    <a:p>
                      <a:endParaRPr lang="en-US" sz="2400" dirty="0"/>
                    </a:p>
                  </a:txBody>
                  <a:tcPr/>
                </a:tc>
                <a:tc>
                  <a:txBody>
                    <a:bodyPr/>
                    <a:lstStyle/>
                    <a:p>
                      <a:endParaRPr lang="en-US" sz="2400" dirty="0"/>
                    </a:p>
                  </a:txBody>
                  <a:tcPr/>
                </a:tc>
              </a:tr>
              <a:tr h="822960">
                <a:tc>
                  <a:txBody>
                    <a:bodyPr/>
                    <a:lstStyle/>
                    <a:p>
                      <a:r>
                        <a:rPr lang="en-US" sz="2100" b="1" dirty="0" smtClean="0"/>
                        <a:t>Security</a:t>
                      </a:r>
                      <a:r>
                        <a:rPr lang="en-US" sz="2100" b="1" baseline="0" dirty="0" smtClean="0"/>
                        <a:t> Patch</a:t>
                      </a:r>
                      <a:endParaRPr lang="en-US" sz="2100" b="1" dirty="0"/>
                    </a:p>
                  </a:txBody>
                  <a:tcPr/>
                </a:tc>
                <a:tc>
                  <a:txBody>
                    <a:bodyPr/>
                    <a:lstStyle/>
                    <a:p>
                      <a:endParaRPr lang="en-US" sz="2400" dirty="0"/>
                    </a:p>
                  </a:txBody>
                  <a:tcPr/>
                </a:tc>
                <a:tc>
                  <a:txBody>
                    <a:bodyPr/>
                    <a:lstStyle/>
                    <a:p>
                      <a:endParaRPr lang="en-US" sz="2400" dirty="0"/>
                    </a:p>
                  </a:txBody>
                  <a:tcPr/>
                </a:tc>
                <a:tc>
                  <a:txBody>
                    <a:bodyPr/>
                    <a:lstStyle/>
                    <a:p>
                      <a:endParaRPr lang="en-US" sz="2400" dirty="0"/>
                    </a:p>
                  </a:txBody>
                  <a:tcPr/>
                </a:tc>
              </a:tr>
              <a:tr h="457200">
                <a:tc>
                  <a:txBody>
                    <a:bodyPr/>
                    <a:lstStyle/>
                    <a:p>
                      <a:endParaRPr lang="en-US" sz="2400" dirty="0"/>
                    </a:p>
                  </a:txBody>
                  <a:tcPr/>
                </a:tc>
                <a:tc>
                  <a:txBody>
                    <a:bodyPr/>
                    <a:lstStyle/>
                    <a:p>
                      <a:endParaRPr lang="en-US" sz="2400" dirty="0"/>
                    </a:p>
                  </a:txBody>
                  <a:tcPr/>
                </a:tc>
                <a:tc>
                  <a:txBody>
                    <a:bodyPr/>
                    <a:lstStyle/>
                    <a:p>
                      <a:endParaRPr lang="en-US" sz="2400" dirty="0"/>
                    </a:p>
                  </a:txBody>
                  <a:tcPr/>
                </a:tc>
                <a:tc>
                  <a:txBody>
                    <a:bodyPr/>
                    <a:lstStyle/>
                    <a:p>
                      <a:endParaRPr lang="en-US" sz="2400" dirty="0"/>
                    </a:p>
                  </a:txBody>
                  <a:tcPr/>
                </a:tc>
              </a:tr>
              <a:tr h="457200">
                <a:tc>
                  <a:txBody>
                    <a:bodyPr/>
                    <a:lstStyle/>
                    <a:p>
                      <a:endParaRPr lang="en-US" sz="2400" dirty="0"/>
                    </a:p>
                  </a:txBody>
                  <a:tcPr/>
                </a:tc>
                <a:tc>
                  <a:txBody>
                    <a:bodyPr/>
                    <a:lstStyle/>
                    <a:p>
                      <a:endParaRPr lang="en-US" sz="2400" dirty="0"/>
                    </a:p>
                  </a:txBody>
                  <a:tcPr/>
                </a:tc>
                <a:tc>
                  <a:txBody>
                    <a:bodyPr/>
                    <a:lstStyle/>
                    <a:p>
                      <a:endParaRPr lang="en-US" sz="2400" dirty="0"/>
                    </a:p>
                  </a:txBody>
                  <a:tcPr/>
                </a:tc>
                <a:tc>
                  <a:txBody>
                    <a:bodyPr/>
                    <a:lstStyle/>
                    <a:p>
                      <a:endParaRPr lang="en-US" sz="2400" dirty="0"/>
                    </a:p>
                  </a:txBody>
                  <a:tcPr/>
                </a:tc>
              </a:tr>
            </a:tbl>
          </a:graphicData>
        </a:graphic>
      </p:graphicFrame>
      <p:pic>
        <p:nvPicPr>
          <p:cNvPr id="49208" name="Picture 5" descr="C:\Users\Bill\AppData\Local\Microsoft\Windows\Temporary Internet Files\Content.IE5\LPZ2QVJT\MC900442139[1].png"/>
          <p:cNvPicPr>
            <a:picLocks noChangeAspect="1" noChangeArrowheads="1"/>
          </p:cNvPicPr>
          <p:nvPr/>
        </p:nvPicPr>
        <p:blipFill>
          <a:blip r:embed="rId3" cstate="print"/>
          <a:srcRect/>
          <a:stretch>
            <a:fillRect/>
          </a:stretch>
        </p:blipFill>
        <p:spPr bwMode="auto">
          <a:xfrm>
            <a:off x="7315200" y="3411345"/>
            <a:ext cx="914400" cy="933451"/>
          </a:xfrm>
          <a:prstGeom prst="rect">
            <a:avLst/>
          </a:prstGeom>
          <a:noFill/>
          <a:ln w="9525">
            <a:noFill/>
            <a:miter lim="800000"/>
            <a:headEnd/>
            <a:tailEnd/>
          </a:ln>
        </p:spPr>
      </p:pic>
      <p:pic>
        <p:nvPicPr>
          <p:cNvPr id="49209" name="Picture 5" descr="C:\Users\Bill\AppData\Local\Microsoft\Windows\Temporary Internet Files\Content.IE5\LPZ2QVJT\MC900442139[1].png"/>
          <p:cNvPicPr>
            <a:picLocks noChangeAspect="1" noChangeArrowheads="1"/>
          </p:cNvPicPr>
          <p:nvPr/>
        </p:nvPicPr>
        <p:blipFill>
          <a:blip r:embed="rId3" cstate="print"/>
          <a:srcRect/>
          <a:stretch>
            <a:fillRect/>
          </a:stretch>
        </p:blipFill>
        <p:spPr bwMode="auto">
          <a:xfrm>
            <a:off x="7315200" y="5073380"/>
            <a:ext cx="914400" cy="933451"/>
          </a:xfrm>
          <a:prstGeom prst="rect">
            <a:avLst/>
          </a:prstGeom>
          <a:noFill/>
          <a:ln w="9525">
            <a:noFill/>
            <a:miter lim="800000"/>
            <a:headEnd/>
            <a:tailEnd/>
          </a:ln>
        </p:spPr>
      </p:pic>
      <p:pic>
        <p:nvPicPr>
          <p:cNvPr id="49211" name="Picture 11" descr="C:\Users\Bill\AppData\Local\Microsoft\Windows\Temporary Internet Files\Content.IE5\FF68WZAV\MC900432537[1].png"/>
          <p:cNvPicPr>
            <a:picLocks noChangeAspect="1" noChangeArrowheads="1"/>
          </p:cNvPicPr>
          <p:nvPr/>
        </p:nvPicPr>
        <p:blipFill>
          <a:blip r:embed="rId4" cstate="print"/>
          <a:srcRect/>
          <a:stretch>
            <a:fillRect/>
          </a:stretch>
        </p:blipFill>
        <p:spPr bwMode="auto">
          <a:xfrm>
            <a:off x="3276600" y="1799893"/>
            <a:ext cx="685800" cy="685800"/>
          </a:xfrm>
          <a:prstGeom prst="rect">
            <a:avLst/>
          </a:prstGeom>
          <a:noFill/>
          <a:ln w="9525">
            <a:noFill/>
            <a:miter lim="800000"/>
            <a:headEnd/>
            <a:tailEnd/>
          </a:ln>
        </p:spPr>
      </p:pic>
      <p:pic>
        <p:nvPicPr>
          <p:cNvPr id="49213" name="Picture 5" descr="C:\Users\Bill\AppData\Local\Microsoft\Windows\Temporary Internet Files\Content.IE5\LPZ2QVJT\MC900442139[1].png"/>
          <p:cNvPicPr>
            <a:picLocks noChangeAspect="1" noChangeArrowheads="1"/>
          </p:cNvPicPr>
          <p:nvPr/>
        </p:nvPicPr>
        <p:blipFill>
          <a:blip r:embed="rId3" cstate="print"/>
          <a:srcRect/>
          <a:stretch>
            <a:fillRect/>
          </a:stretch>
        </p:blipFill>
        <p:spPr bwMode="auto">
          <a:xfrm>
            <a:off x="7315200" y="1749311"/>
            <a:ext cx="914400" cy="933451"/>
          </a:xfrm>
          <a:prstGeom prst="rect">
            <a:avLst/>
          </a:prstGeom>
          <a:noFill/>
          <a:ln w="9525">
            <a:noFill/>
            <a:miter lim="800000"/>
            <a:headEnd/>
            <a:tailEnd/>
          </a:ln>
        </p:spPr>
      </p:pic>
      <p:pic>
        <p:nvPicPr>
          <p:cNvPr id="49216" name="Picture 11" descr="C:\Users\Bill\AppData\Local\Microsoft\Windows\Temporary Internet Files\Content.IE5\FF68WZAV\MC900432537[1].png"/>
          <p:cNvPicPr>
            <a:picLocks noChangeAspect="1" noChangeArrowheads="1"/>
          </p:cNvPicPr>
          <p:nvPr/>
        </p:nvPicPr>
        <p:blipFill>
          <a:blip r:embed="rId4" cstate="print"/>
          <a:srcRect/>
          <a:stretch>
            <a:fillRect/>
          </a:stretch>
        </p:blipFill>
        <p:spPr bwMode="auto">
          <a:xfrm>
            <a:off x="3276600" y="2635991"/>
            <a:ext cx="685800" cy="685800"/>
          </a:xfrm>
          <a:prstGeom prst="rect">
            <a:avLst/>
          </a:prstGeom>
          <a:noFill/>
          <a:ln w="9525">
            <a:noFill/>
            <a:miter lim="800000"/>
            <a:headEnd/>
            <a:tailEnd/>
          </a:ln>
        </p:spPr>
      </p:pic>
      <p:pic>
        <p:nvPicPr>
          <p:cNvPr id="49218" name="Picture 11" descr="C:\Users\Bill\AppData\Local\Microsoft\Windows\Temporary Internet Files\Content.IE5\FF68WZAV\MC900432537[1].png"/>
          <p:cNvPicPr>
            <a:picLocks noChangeAspect="1" noChangeArrowheads="1"/>
          </p:cNvPicPr>
          <p:nvPr/>
        </p:nvPicPr>
        <p:blipFill>
          <a:blip r:embed="rId4" cstate="print"/>
          <a:srcRect/>
          <a:stretch>
            <a:fillRect/>
          </a:stretch>
        </p:blipFill>
        <p:spPr bwMode="auto">
          <a:xfrm>
            <a:off x="3276600" y="3472088"/>
            <a:ext cx="685800" cy="685800"/>
          </a:xfrm>
          <a:prstGeom prst="rect">
            <a:avLst/>
          </a:prstGeom>
          <a:noFill/>
          <a:ln w="9525">
            <a:noFill/>
            <a:miter lim="800000"/>
            <a:headEnd/>
            <a:tailEnd/>
          </a:ln>
        </p:spPr>
      </p:pic>
      <p:pic>
        <p:nvPicPr>
          <p:cNvPr id="49221" name="Picture 11" descr="C:\Users\Bill\AppData\Local\Microsoft\Windows\Temporary Internet Files\Content.IE5\FF68WZAV\MC900432537[1].png"/>
          <p:cNvPicPr>
            <a:picLocks noChangeAspect="1" noChangeArrowheads="1"/>
          </p:cNvPicPr>
          <p:nvPr/>
        </p:nvPicPr>
        <p:blipFill>
          <a:blip r:embed="rId4" cstate="print"/>
          <a:srcRect/>
          <a:stretch>
            <a:fillRect/>
          </a:stretch>
        </p:blipFill>
        <p:spPr bwMode="auto">
          <a:xfrm>
            <a:off x="3276600" y="4308185"/>
            <a:ext cx="685800" cy="685800"/>
          </a:xfrm>
          <a:prstGeom prst="rect">
            <a:avLst/>
          </a:prstGeom>
          <a:noFill/>
          <a:ln w="9525">
            <a:noFill/>
            <a:miter lim="800000"/>
            <a:headEnd/>
            <a:tailEnd/>
          </a:ln>
        </p:spPr>
      </p:pic>
      <p:pic>
        <p:nvPicPr>
          <p:cNvPr id="49223" name="Picture 11" descr="C:\Users\Bill\AppData\Local\Microsoft\Windows\Temporary Internet Files\Content.IE5\FF68WZAV\MC900432537[1].png"/>
          <p:cNvPicPr>
            <a:picLocks noChangeAspect="1" noChangeArrowheads="1"/>
          </p:cNvPicPr>
          <p:nvPr/>
        </p:nvPicPr>
        <p:blipFill>
          <a:blip r:embed="rId4" cstate="print"/>
          <a:srcRect/>
          <a:stretch>
            <a:fillRect/>
          </a:stretch>
        </p:blipFill>
        <p:spPr bwMode="auto">
          <a:xfrm>
            <a:off x="3276600" y="5144283"/>
            <a:ext cx="685800" cy="685800"/>
          </a:xfrm>
          <a:prstGeom prst="rect">
            <a:avLst/>
          </a:prstGeom>
          <a:noFill/>
          <a:ln w="9525">
            <a:noFill/>
            <a:miter lim="800000"/>
            <a:headEnd/>
            <a:tailEnd/>
          </a:ln>
        </p:spPr>
      </p:pic>
      <p:pic>
        <p:nvPicPr>
          <p:cNvPr id="49224" name="Picture 11" descr="C:\Users\Bill\AppData\Local\Microsoft\Windows\Temporary Internet Files\Content.IE5\FF68WZAV\MC900432537[1].png"/>
          <p:cNvPicPr>
            <a:picLocks noChangeAspect="1" noChangeArrowheads="1"/>
          </p:cNvPicPr>
          <p:nvPr/>
        </p:nvPicPr>
        <p:blipFill>
          <a:blip r:embed="rId4" cstate="print"/>
          <a:srcRect/>
          <a:stretch>
            <a:fillRect/>
          </a:stretch>
        </p:blipFill>
        <p:spPr bwMode="auto">
          <a:xfrm>
            <a:off x="3276600" y="5980383"/>
            <a:ext cx="685800" cy="685800"/>
          </a:xfrm>
          <a:prstGeom prst="rect">
            <a:avLst/>
          </a:prstGeom>
          <a:noFill/>
          <a:ln w="9525">
            <a:noFill/>
            <a:miter lim="800000"/>
            <a:headEnd/>
            <a:tailEnd/>
          </a:ln>
        </p:spPr>
      </p:pic>
      <p:pic>
        <p:nvPicPr>
          <p:cNvPr id="49225" name="Picture 5" descr="C:\Users\Bill\AppData\Local\Microsoft\Windows\Temporary Internet Files\Content.IE5\LPZ2QVJT\MC900442139[1].png"/>
          <p:cNvPicPr>
            <a:picLocks noChangeAspect="1" noChangeArrowheads="1"/>
          </p:cNvPicPr>
          <p:nvPr/>
        </p:nvPicPr>
        <p:blipFill>
          <a:blip r:embed="rId3" cstate="print"/>
          <a:srcRect/>
          <a:stretch>
            <a:fillRect/>
          </a:stretch>
        </p:blipFill>
        <p:spPr bwMode="auto">
          <a:xfrm>
            <a:off x="7315200" y="5904400"/>
            <a:ext cx="914400" cy="933451"/>
          </a:xfrm>
          <a:prstGeom prst="rect">
            <a:avLst/>
          </a:prstGeom>
          <a:noFill/>
          <a:ln w="9525">
            <a:noFill/>
            <a:miter lim="800000"/>
            <a:headEnd/>
            <a:tailEnd/>
          </a:ln>
        </p:spPr>
      </p:pic>
      <p:pic>
        <p:nvPicPr>
          <p:cNvPr id="49226" name="Picture 5" descr="C:\Users\Bill\AppData\Local\Microsoft\Windows\Temporary Internet Files\Content.IE5\LPZ2QVJT\MC900442139[1].png"/>
          <p:cNvPicPr>
            <a:picLocks noChangeAspect="1" noChangeArrowheads="1"/>
          </p:cNvPicPr>
          <p:nvPr/>
        </p:nvPicPr>
        <p:blipFill>
          <a:blip r:embed="rId3" cstate="print"/>
          <a:srcRect/>
          <a:stretch>
            <a:fillRect/>
          </a:stretch>
        </p:blipFill>
        <p:spPr bwMode="auto">
          <a:xfrm>
            <a:off x="7315200" y="4242363"/>
            <a:ext cx="914400" cy="933451"/>
          </a:xfrm>
          <a:prstGeom prst="rect">
            <a:avLst/>
          </a:prstGeom>
          <a:noFill/>
          <a:ln w="9525">
            <a:noFill/>
            <a:miter lim="800000"/>
            <a:headEnd/>
            <a:tailEnd/>
          </a:ln>
        </p:spPr>
      </p:pic>
      <p:pic>
        <p:nvPicPr>
          <p:cNvPr id="49227" name="Picture 5" descr="C:\Users\Bill\AppData\Local\Microsoft\Windows\Temporary Internet Files\Content.IE5\LPZ2QVJT\MC900442139[1].png"/>
          <p:cNvPicPr>
            <a:picLocks noChangeAspect="1" noChangeArrowheads="1"/>
          </p:cNvPicPr>
          <p:nvPr/>
        </p:nvPicPr>
        <p:blipFill>
          <a:blip r:embed="rId3" cstate="print"/>
          <a:srcRect/>
          <a:stretch>
            <a:fillRect/>
          </a:stretch>
        </p:blipFill>
        <p:spPr bwMode="auto">
          <a:xfrm>
            <a:off x="7315200" y="2580328"/>
            <a:ext cx="914400" cy="933451"/>
          </a:xfrm>
          <a:prstGeom prst="rect">
            <a:avLst/>
          </a:prstGeom>
          <a:noFill/>
          <a:ln w="9525">
            <a:noFill/>
            <a:miter lim="800000"/>
            <a:headEnd/>
            <a:tailEnd/>
          </a:ln>
        </p:spPr>
      </p:pic>
      <p:cxnSp>
        <p:nvCxnSpPr>
          <p:cNvPr id="5" name="Straight Connector 4"/>
          <p:cNvCxnSpPr/>
          <p:nvPr/>
        </p:nvCxnSpPr>
        <p:spPr>
          <a:xfrm flipH="1">
            <a:off x="4514851" y="1181920"/>
            <a:ext cx="1" cy="6231025"/>
          </a:xfrm>
          <a:prstGeom prst="line">
            <a:avLst/>
          </a:prstGeom>
          <a:ln w="127000" cap="sq" cmpd="sng"/>
        </p:spPr>
        <p:style>
          <a:lnRef idx="1">
            <a:schemeClr val="accent1"/>
          </a:lnRef>
          <a:fillRef idx="0">
            <a:schemeClr val="accent1"/>
          </a:fillRef>
          <a:effectRef idx="0">
            <a:schemeClr val="accent1"/>
          </a:effectRef>
          <a:fontRef idx="minor">
            <a:schemeClr val="tx1"/>
          </a:fontRef>
        </p:style>
      </p:cxnSp>
      <p:sp>
        <p:nvSpPr>
          <p:cNvPr id="2" name="Title 1"/>
          <p:cNvSpPr>
            <a:spLocks noGrp="1"/>
          </p:cNvSpPr>
          <p:nvPr>
            <p:ph type="title"/>
          </p:nvPr>
        </p:nvSpPr>
        <p:spPr>
          <a:xfrm>
            <a:off x="0" y="15761"/>
            <a:ext cx="9144000" cy="1143000"/>
          </a:xfrm>
        </p:spPr>
        <p:txBody>
          <a:bodyPr>
            <a:normAutofit fontScale="90000"/>
          </a:bodyPr>
          <a:lstStyle/>
          <a:p>
            <a:pPr>
              <a:defRPr/>
            </a:pPr>
            <a:r>
              <a:rPr lang="en-US" sz="4900" b="1" dirty="0" smtClean="0"/>
              <a:t>What’s Up? </a:t>
            </a:r>
            <a:r>
              <a:rPr lang="en-US" sz="3600" dirty="0" smtClean="0">
                <a:latin typeface="+mn-lt"/>
              </a:rPr>
              <a:t>Reliability as </a:t>
            </a:r>
            <a:r>
              <a:rPr lang="en-US" sz="3600" b="1" i="1" dirty="0" smtClean="0">
                <a:latin typeface="+mn-lt"/>
              </a:rPr>
              <a:t>EMERGENT PROPERTY</a:t>
            </a:r>
            <a:endParaRPr lang="en-US" sz="2700" b="1" i="1" dirty="0">
              <a:latin typeface="+mn-lt"/>
            </a:endParaRPr>
          </a:p>
        </p:txBody>
      </p:sp>
      <p:pic>
        <p:nvPicPr>
          <p:cNvPr id="23" name="Picture 11" descr="C:\Users\Bill\AppData\Local\Microsoft\Windows\Temporary Internet Files\Content.IE5\FF68WZAV\MC900432537[1].png"/>
          <p:cNvPicPr>
            <a:picLocks noChangeAspect="1" noChangeArrowheads="1"/>
          </p:cNvPicPr>
          <p:nvPr/>
        </p:nvPicPr>
        <p:blipFill>
          <a:blip r:embed="rId4" cstate="print"/>
          <a:srcRect/>
          <a:stretch>
            <a:fillRect/>
          </a:stretch>
        </p:blipFill>
        <p:spPr bwMode="auto">
          <a:xfrm>
            <a:off x="5410200" y="1789383"/>
            <a:ext cx="685800" cy="685800"/>
          </a:xfrm>
          <a:prstGeom prst="rect">
            <a:avLst/>
          </a:prstGeom>
          <a:noFill/>
          <a:ln w="9525">
            <a:noFill/>
            <a:miter lim="800000"/>
            <a:headEnd/>
            <a:tailEnd/>
          </a:ln>
        </p:spPr>
      </p:pic>
      <p:pic>
        <p:nvPicPr>
          <p:cNvPr id="24" name="Picture 11" descr="C:\Users\Bill\AppData\Local\Microsoft\Windows\Temporary Internet Files\Content.IE5\FF68WZAV\MC900432537[1].png"/>
          <p:cNvPicPr>
            <a:picLocks noChangeAspect="1" noChangeArrowheads="1"/>
          </p:cNvPicPr>
          <p:nvPr/>
        </p:nvPicPr>
        <p:blipFill>
          <a:blip r:embed="rId4" cstate="print"/>
          <a:srcRect/>
          <a:stretch>
            <a:fillRect/>
          </a:stretch>
        </p:blipFill>
        <p:spPr bwMode="auto">
          <a:xfrm>
            <a:off x="5410200" y="2625480"/>
            <a:ext cx="685800" cy="685800"/>
          </a:xfrm>
          <a:prstGeom prst="rect">
            <a:avLst/>
          </a:prstGeom>
          <a:noFill/>
          <a:ln w="9525">
            <a:noFill/>
            <a:miter lim="800000"/>
            <a:headEnd/>
            <a:tailEnd/>
          </a:ln>
        </p:spPr>
      </p:pic>
      <p:pic>
        <p:nvPicPr>
          <p:cNvPr id="25" name="Picture 11" descr="C:\Users\Bill\AppData\Local\Microsoft\Windows\Temporary Internet Files\Content.IE5\FF68WZAV\MC900432537[1].png"/>
          <p:cNvPicPr>
            <a:picLocks noChangeAspect="1" noChangeArrowheads="1"/>
          </p:cNvPicPr>
          <p:nvPr/>
        </p:nvPicPr>
        <p:blipFill>
          <a:blip r:embed="rId4" cstate="print"/>
          <a:srcRect/>
          <a:stretch>
            <a:fillRect/>
          </a:stretch>
        </p:blipFill>
        <p:spPr bwMode="auto">
          <a:xfrm>
            <a:off x="5410200" y="3461577"/>
            <a:ext cx="685800" cy="685800"/>
          </a:xfrm>
          <a:prstGeom prst="rect">
            <a:avLst/>
          </a:prstGeom>
          <a:noFill/>
          <a:ln w="9525">
            <a:noFill/>
            <a:miter lim="800000"/>
            <a:headEnd/>
            <a:tailEnd/>
          </a:ln>
        </p:spPr>
      </p:pic>
      <p:pic>
        <p:nvPicPr>
          <p:cNvPr id="26" name="Picture 11" descr="C:\Users\Bill\AppData\Local\Microsoft\Windows\Temporary Internet Files\Content.IE5\FF68WZAV\MC900432537[1].png"/>
          <p:cNvPicPr>
            <a:picLocks noChangeAspect="1" noChangeArrowheads="1"/>
          </p:cNvPicPr>
          <p:nvPr/>
        </p:nvPicPr>
        <p:blipFill>
          <a:blip r:embed="rId4" cstate="print"/>
          <a:srcRect/>
          <a:stretch>
            <a:fillRect/>
          </a:stretch>
        </p:blipFill>
        <p:spPr bwMode="auto">
          <a:xfrm>
            <a:off x="5410200" y="4297675"/>
            <a:ext cx="685800" cy="685800"/>
          </a:xfrm>
          <a:prstGeom prst="rect">
            <a:avLst/>
          </a:prstGeom>
          <a:noFill/>
          <a:ln w="9525">
            <a:noFill/>
            <a:miter lim="800000"/>
            <a:headEnd/>
            <a:tailEnd/>
          </a:ln>
        </p:spPr>
      </p:pic>
      <p:pic>
        <p:nvPicPr>
          <p:cNvPr id="27" name="Picture 11" descr="C:\Users\Bill\AppData\Local\Microsoft\Windows\Temporary Internet Files\Content.IE5\FF68WZAV\MC900432537[1].png"/>
          <p:cNvPicPr>
            <a:picLocks noChangeAspect="1" noChangeArrowheads="1"/>
          </p:cNvPicPr>
          <p:nvPr/>
        </p:nvPicPr>
        <p:blipFill>
          <a:blip r:embed="rId4" cstate="print"/>
          <a:srcRect/>
          <a:stretch>
            <a:fillRect/>
          </a:stretch>
        </p:blipFill>
        <p:spPr bwMode="auto">
          <a:xfrm>
            <a:off x="5410200" y="5133772"/>
            <a:ext cx="685800" cy="685800"/>
          </a:xfrm>
          <a:prstGeom prst="rect">
            <a:avLst/>
          </a:prstGeom>
          <a:noFill/>
          <a:ln w="9525">
            <a:noFill/>
            <a:miter lim="800000"/>
            <a:headEnd/>
            <a:tailEnd/>
          </a:ln>
        </p:spPr>
      </p:pic>
      <p:pic>
        <p:nvPicPr>
          <p:cNvPr id="28" name="Picture 11" descr="C:\Users\Bill\AppData\Local\Microsoft\Windows\Temporary Internet Files\Content.IE5\FF68WZAV\MC900432537[1].png"/>
          <p:cNvPicPr>
            <a:picLocks noChangeAspect="1" noChangeArrowheads="1"/>
          </p:cNvPicPr>
          <p:nvPr/>
        </p:nvPicPr>
        <p:blipFill>
          <a:blip r:embed="rId4" cstate="print"/>
          <a:srcRect/>
          <a:stretch>
            <a:fillRect/>
          </a:stretch>
        </p:blipFill>
        <p:spPr bwMode="auto">
          <a:xfrm>
            <a:off x="5410200" y="5969872"/>
            <a:ext cx="685800" cy="685800"/>
          </a:xfrm>
          <a:prstGeom prst="rect">
            <a:avLst/>
          </a:prstGeom>
          <a:noFill/>
          <a:ln w="9525">
            <a:noFill/>
            <a:miter lim="800000"/>
            <a:headEnd/>
            <a:tailEnd/>
          </a:ln>
        </p:spPr>
      </p:pic>
    </p:spTree>
    <p:extLst>
      <p:ext uri="{BB962C8B-B14F-4D97-AF65-F5344CB8AC3E}">
        <p14:creationId xmlns:p14="http://schemas.microsoft.com/office/powerpoint/2010/main" val="2148183519"/>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Aside: Is QCW same as CQRS?</a:t>
            </a:r>
            <a:endParaRPr lang="en-US" dirty="0"/>
          </a:p>
        </p:txBody>
      </p:sp>
      <p:sp>
        <p:nvSpPr>
          <p:cNvPr id="3" name="Content Placeholder 2"/>
          <p:cNvSpPr>
            <a:spLocks noGrp="1"/>
          </p:cNvSpPr>
          <p:nvPr>
            <p:ph idx="1"/>
          </p:nvPr>
        </p:nvSpPr>
        <p:spPr>
          <a:xfrm>
            <a:off x="457200" y="1600206"/>
            <a:ext cx="8229600" cy="4873744"/>
          </a:xfrm>
        </p:spPr>
        <p:txBody>
          <a:bodyPr>
            <a:normAutofit lnSpcReduction="10000"/>
          </a:bodyPr>
          <a:lstStyle/>
          <a:p>
            <a:r>
              <a:rPr lang="en-US" b="1" dirty="0" smtClean="0"/>
              <a:t>Short answer: “no”</a:t>
            </a:r>
          </a:p>
          <a:p>
            <a:r>
              <a:rPr lang="en-US" b="1" dirty="0" smtClean="0"/>
              <a:t>CQRS</a:t>
            </a:r>
          </a:p>
          <a:p>
            <a:pPr lvl="1"/>
            <a:r>
              <a:rPr lang="en-US" sz="2600" b="1" u="sng" dirty="0" smtClean="0"/>
              <a:t>C</a:t>
            </a:r>
            <a:r>
              <a:rPr lang="en-US" sz="2600" b="1" dirty="0" smtClean="0"/>
              <a:t>ommand </a:t>
            </a:r>
            <a:r>
              <a:rPr lang="en-US" sz="2600" b="1" u="sng" dirty="0" smtClean="0"/>
              <a:t>Q</a:t>
            </a:r>
            <a:r>
              <a:rPr lang="en-US" sz="2600" b="1" dirty="0" smtClean="0"/>
              <a:t>uery </a:t>
            </a:r>
            <a:r>
              <a:rPr lang="en-US" sz="2600" b="1" u="sng" dirty="0" smtClean="0"/>
              <a:t>R</a:t>
            </a:r>
            <a:r>
              <a:rPr lang="en-US" sz="2600" b="1" dirty="0" smtClean="0"/>
              <a:t>esponsibility </a:t>
            </a:r>
            <a:r>
              <a:rPr lang="en-US" sz="2600" b="1" u="sng" dirty="0" smtClean="0"/>
              <a:t>S</a:t>
            </a:r>
            <a:r>
              <a:rPr lang="en-US" sz="2600" b="1" dirty="0" smtClean="0"/>
              <a:t>egregation</a:t>
            </a:r>
          </a:p>
          <a:p>
            <a:r>
              <a:rPr lang="en-US" b="1" dirty="0" smtClean="0"/>
              <a:t>Commands</a:t>
            </a:r>
            <a:r>
              <a:rPr lang="en-US" dirty="0" smtClean="0"/>
              <a:t> change state</a:t>
            </a:r>
          </a:p>
          <a:p>
            <a:r>
              <a:rPr lang="en-US" b="1" dirty="0" smtClean="0"/>
              <a:t>Queries</a:t>
            </a:r>
            <a:r>
              <a:rPr lang="en-US" dirty="0" smtClean="0"/>
              <a:t> ask for current state</a:t>
            </a:r>
          </a:p>
          <a:p>
            <a:r>
              <a:rPr lang="en-US" dirty="0" smtClean="0"/>
              <a:t>Any operation is </a:t>
            </a:r>
            <a:r>
              <a:rPr lang="en-US" b="1" i="1" dirty="0" smtClean="0"/>
              <a:t>one or the other</a:t>
            </a:r>
          </a:p>
          <a:p>
            <a:r>
              <a:rPr lang="en-US" dirty="0" smtClean="0"/>
              <a:t>Sometimes includes Event Sourcing</a:t>
            </a:r>
          </a:p>
          <a:p>
            <a:r>
              <a:rPr lang="en-US" dirty="0" smtClean="0"/>
              <a:t>Sometimes modeled using Domain Driven Design (DDD)</a:t>
            </a:r>
          </a:p>
        </p:txBody>
      </p:sp>
    </p:spTree>
    <p:extLst>
      <p:ext uri="{BB962C8B-B14F-4D97-AF65-F5344CB8AC3E}">
        <p14:creationId xmlns:p14="http://schemas.microsoft.com/office/powerpoint/2010/main" val="2935335120"/>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What about the DATA?</a:t>
            </a:r>
            <a:endParaRPr lang="en-US" dirty="0"/>
          </a:p>
        </p:txBody>
      </p:sp>
      <p:sp>
        <p:nvSpPr>
          <p:cNvPr id="3" name="Content Placeholder 2"/>
          <p:cNvSpPr>
            <a:spLocks noGrp="1"/>
          </p:cNvSpPr>
          <p:nvPr>
            <p:ph idx="1"/>
          </p:nvPr>
        </p:nvSpPr>
        <p:spPr>
          <a:xfrm>
            <a:off x="457200" y="1600207"/>
            <a:ext cx="8229600" cy="4873744"/>
          </a:xfrm>
        </p:spPr>
        <p:txBody>
          <a:bodyPr>
            <a:normAutofit/>
          </a:bodyPr>
          <a:lstStyle/>
          <a:p>
            <a:r>
              <a:rPr lang="en-US" b="1" dirty="0" smtClean="0"/>
              <a:t>You: </a:t>
            </a:r>
            <a:r>
              <a:rPr lang="en-US" dirty="0" smtClean="0"/>
              <a:t>Azure Web Roles and Azure Worker Roles</a:t>
            </a:r>
          </a:p>
          <a:p>
            <a:pPr lvl="1"/>
            <a:r>
              <a:rPr lang="en-US" dirty="0" smtClean="0"/>
              <a:t>Taking user input, dispatching work, doing work</a:t>
            </a:r>
            <a:endParaRPr lang="en-US" dirty="0"/>
          </a:p>
          <a:p>
            <a:pPr lvl="1"/>
            <a:r>
              <a:rPr lang="en-US" dirty="0" smtClean="0"/>
              <a:t>Follow a decoupled queue-in-the-middle pattern</a:t>
            </a:r>
          </a:p>
          <a:p>
            <a:pPr lvl="1"/>
            <a:r>
              <a:rPr lang="en-US" dirty="0" smtClean="0"/>
              <a:t>Stateless compute nodes</a:t>
            </a:r>
          </a:p>
          <a:p>
            <a:r>
              <a:rPr lang="en-US" b="1" dirty="0" smtClean="0"/>
              <a:t>Cloud:</a:t>
            </a:r>
            <a:r>
              <a:rPr lang="en-US" dirty="0" smtClean="0"/>
              <a:t> “Hard Part”: persistent, scalable data</a:t>
            </a:r>
          </a:p>
          <a:p>
            <a:pPr lvl="1"/>
            <a:r>
              <a:rPr lang="en-US" dirty="0" smtClean="0"/>
              <a:t>Azure </a:t>
            </a:r>
            <a:r>
              <a:rPr lang="en-US" b="1" dirty="0" smtClean="0"/>
              <a:t>Queue</a:t>
            </a:r>
            <a:r>
              <a:rPr lang="en-US" dirty="0"/>
              <a:t> </a:t>
            </a:r>
            <a:r>
              <a:rPr lang="en-US" dirty="0" smtClean="0"/>
              <a:t>&amp; </a:t>
            </a:r>
            <a:r>
              <a:rPr lang="en-US" b="1" dirty="0" smtClean="0"/>
              <a:t>Blob Services</a:t>
            </a:r>
            <a:endParaRPr lang="en-US" dirty="0" smtClean="0"/>
          </a:p>
          <a:p>
            <a:pPr lvl="1"/>
            <a:r>
              <a:rPr lang="en-US" dirty="0" smtClean="0"/>
              <a:t>Three copies of each byte</a:t>
            </a:r>
          </a:p>
          <a:p>
            <a:pPr lvl="1"/>
            <a:r>
              <a:rPr lang="en-US" dirty="0" smtClean="0"/>
              <a:t>Blobs are geo-replicated</a:t>
            </a:r>
          </a:p>
          <a:p>
            <a:pPr lvl="1"/>
            <a:r>
              <a:rPr lang="en-US" b="1" dirty="0" smtClean="0">
                <a:solidFill>
                  <a:srgbClr val="C00000"/>
                </a:solidFill>
              </a:rPr>
              <a:t>Busy Signal Pattern</a:t>
            </a:r>
            <a:endParaRPr lang="en-US" b="1" dirty="0" smtClean="0"/>
          </a:p>
        </p:txBody>
      </p:sp>
      <p:pic>
        <p:nvPicPr>
          <p:cNvPr id="4"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681299" y="4443040"/>
            <a:ext cx="2462701" cy="241496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15237233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3">
                                            <p:txEl>
                                              <p:pRg st="6" end="6"/>
                                            </p:txEl>
                                          </p:spTgt>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3">
                                            <p:txEl>
                                              <p:pRg st="7" end="7"/>
                                            </p:txEl>
                                          </p:spTgt>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nodeType="clickEffect">
                                  <p:stCondLst>
                                    <p:cond delay="0"/>
                                  </p:stCondLst>
                                  <p:childTnLst>
                                    <p:set>
                                      <p:cBhvr>
                                        <p:cTn id="28"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6199312"/>
          </a:xfrm>
          <a:solidFill>
            <a:schemeClr val="accent1">
              <a:lumMod val="40000"/>
              <a:lumOff val="60000"/>
            </a:schemeClr>
          </a:solidFill>
        </p:spPr>
        <p:txBody>
          <a:bodyPr/>
          <a:lstStyle/>
          <a:p>
            <a:r>
              <a:rPr lang="en-US" dirty="0" smtClean="0"/>
              <a:t>Database </a:t>
            </a:r>
            <a:r>
              <a:rPr lang="en-US" dirty="0" err="1" smtClean="0"/>
              <a:t>Sharding</a:t>
            </a:r>
            <a:r>
              <a:rPr lang="en-US" dirty="0" smtClean="0"/>
              <a:t> Pattern</a:t>
            </a:r>
            <a:endParaRPr lang="en-US" dirty="0"/>
          </a:p>
        </p:txBody>
      </p:sp>
      <p:sp>
        <p:nvSpPr>
          <p:cNvPr id="4" name="Title 1"/>
          <p:cNvSpPr txBox="1">
            <a:spLocks/>
          </p:cNvSpPr>
          <p:nvPr/>
        </p:nvSpPr>
        <p:spPr>
          <a:xfrm>
            <a:off x="1119724" y="284513"/>
            <a:ext cx="7011620" cy="1522475"/>
          </a:xfrm>
          <a:prstGeom prst="rect">
            <a:avLst/>
          </a:prstGeom>
          <a:solidFill>
            <a:schemeClr val="accent1">
              <a:lumMod val="40000"/>
              <a:lumOff val="60000"/>
            </a:schemeClr>
          </a:solidFill>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sz="2800" dirty="0">
                <a:effectLst>
                  <a:outerShdw blurRad="38100" dist="38100" dir="2700000" algn="tl">
                    <a:srgbClr val="000000">
                      <a:alpha val="43137"/>
                    </a:srgbClr>
                  </a:outerShdw>
                </a:effectLst>
              </a:rPr>
              <a:t>p</a:t>
            </a:r>
            <a:r>
              <a:rPr lang="en-US" sz="2800" dirty="0" smtClean="0">
                <a:effectLst>
                  <a:outerShdw blurRad="38100" dist="38100" dir="2700000" algn="tl">
                    <a:srgbClr val="000000">
                      <a:alpha val="43137"/>
                    </a:srgbClr>
                  </a:outerShdw>
                </a:effectLst>
              </a:rPr>
              <a:t>attern 3 of 3</a:t>
            </a:r>
            <a:endParaRPr lang="en-US" sz="2800" dirty="0">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3338610290"/>
      </p:ext>
    </p:extLst>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Foursquare is a Social Network</a:t>
            </a:r>
            <a:endParaRPr lang="en-US" dirty="0"/>
          </a:p>
        </p:txBody>
      </p:sp>
      <p:sp>
        <p:nvSpPr>
          <p:cNvPr id="3" name="Content Placeholder 2"/>
          <p:cNvSpPr>
            <a:spLocks noGrp="1"/>
          </p:cNvSpPr>
          <p:nvPr>
            <p:ph sz="half" idx="1"/>
          </p:nvPr>
        </p:nvSpPr>
        <p:spPr/>
        <p:txBody>
          <a:bodyPr/>
          <a:lstStyle/>
          <a:p>
            <a:endParaRPr lang="en-US"/>
          </a:p>
        </p:txBody>
      </p:sp>
      <p:sp>
        <p:nvSpPr>
          <p:cNvPr id="4" name="Content Placeholder 3"/>
          <p:cNvSpPr>
            <a:spLocks noGrp="1"/>
          </p:cNvSpPr>
          <p:nvPr>
            <p:ph sz="half" idx="2"/>
          </p:nvPr>
        </p:nvSpPr>
        <p:spPr/>
        <p:txBody>
          <a:bodyPr/>
          <a:lstStyle/>
          <a:p>
            <a:endParaRPr lang="en-US"/>
          </a:p>
        </p:txBody>
      </p:sp>
      <p:pic>
        <p:nvPicPr>
          <p:cNvPr id="20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8192" y="384050"/>
            <a:ext cx="9023177" cy="60899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4056357212"/>
      </p:ext>
    </p:extLst>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Foursquare #Fail</a:t>
            </a:r>
            <a:endParaRPr lang="en-US" dirty="0"/>
          </a:p>
        </p:txBody>
      </p:sp>
      <p:sp>
        <p:nvSpPr>
          <p:cNvPr id="3" name="Content Placeholder 2"/>
          <p:cNvSpPr>
            <a:spLocks noGrp="1"/>
          </p:cNvSpPr>
          <p:nvPr>
            <p:ph idx="1"/>
          </p:nvPr>
        </p:nvSpPr>
        <p:spPr/>
        <p:txBody>
          <a:bodyPr>
            <a:normAutofit/>
          </a:bodyPr>
          <a:lstStyle/>
          <a:p>
            <a:r>
              <a:rPr lang="en-US" dirty="0" smtClean="0"/>
              <a:t>October 4, 2010 – trouble begins…</a:t>
            </a:r>
          </a:p>
          <a:p>
            <a:r>
              <a:rPr lang="en-US" dirty="0" smtClean="0"/>
              <a:t>After 17 </a:t>
            </a:r>
            <a:r>
              <a:rPr lang="en-US" dirty="0"/>
              <a:t>hours of downtime </a:t>
            </a:r>
            <a:r>
              <a:rPr lang="en-US" dirty="0" smtClean="0"/>
              <a:t>over two days…</a:t>
            </a:r>
          </a:p>
          <a:p>
            <a:pPr marL="0" indent="0">
              <a:buNone/>
            </a:pPr>
            <a:endParaRPr lang="en-US" dirty="0" smtClean="0"/>
          </a:p>
          <a:p>
            <a:pPr marL="400050" lvl="1" indent="0">
              <a:buNone/>
            </a:pPr>
            <a:r>
              <a:rPr lang="en-US" sz="3200" b="1" i="1" dirty="0" smtClean="0"/>
              <a:t>“Oct</a:t>
            </a:r>
            <a:r>
              <a:rPr lang="en-US" sz="3200" b="1" i="1" dirty="0"/>
              <a:t>. 5 10:28 p.m.: Running on pizza and Red Bull. Another long </a:t>
            </a:r>
            <a:r>
              <a:rPr lang="en-US" sz="3200" b="1" i="1" dirty="0" smtClean="0"/>
              <a:t>night.”</a:t>
            </a:r>
          </a:p>
          <a:p>
            <a:endParaRPr lang="en-US" dirty="0" smtClean="0"/>
          </a:p>
          <a:p>
            <a:pPr marL="400050" lvl="1" indent="0">
              <a:buNone/>
            </a:pPr>
            <a:r>
              <a:rPr lang="en-US" sz="6000" b="1" dirty="0" smtClean="0">
                <a:solidFill>
                  <a:srgbClr val="00B0F0"/>
                </a:solidFill>
              </a:rPr>
              <a:t>WHAT WENT WRONG?</a:t>
            </a:r>
            <a:endParaRPr lang="en-US" sz="5600" b="1" dirty="0">
              <a:solidFill>
                <a:srgbClr val="00B0F0"/>
              </a:solidFill>
            </a:endParaRPr>
          </a:p>
        </p:txBody>
      </p:sp>
      <p:pic>
        <p:nvPicPr>
          <p:cNvPr id="1027"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745030" y="384050"/>
            <a:ext cx="3782148" cy="12179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35652953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52" presetClass="path" presetSubtype="0" accel="50000" decel="50000" fill="hold" nodeType="clickEffect">
                                  <p:stCondLst>
                                    <p:cond delay="0"/>
                                  </p:stCondLst>
                                  <p:childTnLst>
                                    <p:animMotion origin="layout" path="M 0 0 C -0.001 0.025 0.06 0.047 0.137 0.048 C 0.198 0.05 0.248 0.038 0.249 0.023 C 0.249 0.008 0.2 -0.006 0.138 -0.007 C 0.107 -0.007 0.079 -0.005 0.059 0 C 0.03 0.007 0.013 0.018 0.013 0.031 C 0.013 0.038 0.018 0.045 0.027 0.051 C 0.048 0.064 0.089 0.073 0.136 0.074 C 0.191 0.076 0.236 0.065 0.236 0.052 C 0.237 0.038 0.192 0.026 0.137 0.024 C 0.109 0.024 0.084 0.026 0.065 0.03 C 0.04 0.037 0.024 0.048 0.024 0.059 C 0.024 0.065 0.029 0.071 0.037 0.077 C 0.056 0.088 0.092 0.097 0.135 0.098 C 0.185 0.099 0.225 0.089 0.225 0.077 C 0.226 0.065 0.186 0.054 0.136 0.053 C 0.111 0.052 0.088 0.054 0.071 0.058 C 0.048 0.064 0.035 0.073 0.035 0.084 C 0.035 0.089 0.039 0.095 0.046 0.1 C 0.063 0.11 0.096 0.118 0.134 0.119 C 0.179 0.119 0.215 0.111 0.215 0.1 C 0.215 0.089 0.18 0.079 0.135 0.078 C 0.113 0.078 0.092 0.08 0.077 0.083 C 0.056 0.088 0.044 0.097 0.043 0.106 C 0.043 0.111 0.048 0.116 0.054 0.12 C 0.069 0.13 0.099 0.137 0.133 0.137 C 0.173 0.138 0.206 0.131 0.206 0.121 C 0.207 0.111 0.174 0.102 0.134 0.101 C 0.114 0.101 0.095 0.102 0.082 0.106 C 0.063 0.11 0.052 0.118 0.052 0.126 C 0.052 0.131 0.055 0.135 0.061 0.139 C 0.075 0.148 0.101 0.154 0.132 0.155 C 0.169 0.155 0.198 0.149 0.198 0.14 C 0.199 0.131 0.17 0.123 0.133 0.122 C 0.115 0.122 0.099 0.123 0.087 0.126 C 0.07 0.13 0.06 0.137 0.06 0.145 C 0.06 0.149 0.063 0.152 0.068 0.156 C 0.08 0.164 0.104 0.169 0.132 0.17 C 0.165 0.171 0.191 0.165 0.191 0.156 C 0.191 0.149 0.166 0.141 0.133 0.141 C 0.116 0.14 0.101 0.142 0.09 0.144 C 0.075 0.148 0.066 0.154 0.066 0.161 C 0.066 0.165 0.069 0.168 0.074 0.171 C 0.085 0.178 0.107 0.183 0.131 0.184 C 0.161 0.185 0.185 0.179 0.185 0.172 C 0.185 0.164 0.161 0.158 0.132 0.157 C 0.118 0.157 0.104 0.158 0.094 0.161 C 0.08 0.164 0.072 0.169 0.072 0.176 C 0.072 0.179 0.075 0.182 0.079 0.185 C 0.089 0.191 0.108 0.196 0.131 0.196 C 0.157 0.197 0.179 0.192 0.179 0.185 C 0.179 0.179 0.158 0.173 0.131 0.173 C 0.119 0.172 0.106 0.173 0.097 0.175 C 0.085 0.179 0.078 0.184 0.078 0.189 C 0.078 0.192 0.08 0.195 0.084 0.197 C 0.093 0.203 0.11 0.207 0.131 0.208 C 0.155 0.208 0.174 0.203 0.174 0.198 C 0.174 0.192 0.155 0.186 0.131 0.186 C 0.119 0.186 0.108 0.187 0.101 0.189 C 0.089 0.191 0.083 0.196 0.083 0.201 C 0.083 0.203 0.085 0.206 0.088 0.208 C 0.096 0.214 0.112 0.217 0.13 0.218 C 0.152 0.218 0.169 0.214 0.169 0.209 C 0.169 0.203 0.152 0.199 0.131 0.198 C 0.12 0.198 0.11 0.199 0.103 0.201 C 0.093 0.203 0.087 0.207 0.087 0.212 C 0.087 0.214 0.089 0.216 0.092 0.218 E" pathEditMode="relative" ptsTypes="">
                                      <p:cBhvr>
                                        <p:cTn id="14" dur="2000" fill="hold"/>
                                        <p:tgtEl>
                                          <p:spTgt spid="1027"/>
                                        </p:tgtEl>
                                        <p:attrNameLst>
                                          <p:attrName>ppt_x</p:attrName>
                                          <p:attrName>ppt_y</p:attrName>
                                        </p:attrNameLst>
                                      </p:cBhvr>
                                    </p:animMotion>
                                  </p:childTnLst>
                                </p:cTn>
                              </p:par>
                            </p:childTnLst>
                          </p:cTn>
                        </p:par>
                        <p:par>
                          <p:cTn id="15" fill="hold">
                            <p:stCondLst>
                              <p:cond delay="2000"/>
                            </p:stCondLst>
                            <p:childTnLst>
                              <p:par>
                                <p:cTn id="16" presetID="32" presetClass="emph" presetSubtype="0" fill="hold" nodeType="afterEffect">
                                  <p:stCondLst>
                                    <p:cond delay="0"/>
                                  </p:stCondLst>
                                  <p:childTnLst>
                                    <p:animRot by="120000">
                                      <p:cBhvr>
                                        <p:cTn id="17" dur="100" fill="hold">
                                          <p:stCondLst>
                                            <p:cond delay="0"/>
                                          </p:stCondLst>
                                        </p:cTn>
                                        <p:tgtEl>
                                          <p:spTgt spid="1027"/>
                                        </p:tgtEl>
                                        <p:attrNameLst>
                                          <p:attrName>r</p:attrName>
                                        </p:attrNameLst>
                                      </p:cBhvr>
                                    </p:animRot>
                                    <p:animRot by="-240000">
                                      <p:cBhvr>
                                        <p:cTn id="18" dur="200" fill="hold">
                                          <p:stCondLst>
                                            <p:cond delay="200"/>
                                          </p:stCondLst>
                                        </p:cTn>
                                        <p:tgtEl>
                                          <p:spTgt spid="1027"/>
                                        </p:tgtEl>
                                        <p:attrNameLst>
                                          <p:attrName>r</p:attrName>
                                        </p:attrNameLst>
                                      </p:cBhvr>
                                    </p:animRot>
                                    <p:animRot by="240000">
                                      <p:cBhvr>
                                        <p:cTn id="19" dur="200" fill="hold">
                                          <p:stCondLst>
                                            <p:cond delay="400"/>
                                          </p:stCondLst>
                                        </p:cTn>
                                        <p:tgtEl>
                                          <p:spTgt spid="1027"/>
                                        </p:tgtEl>
                                        <p:attrNameLst>
                                          <p:attrName>r</p:attrName>
                                        </p:attrNameLst>
                                      </p:cBhvr>
                                    </p:animRot>
                                    <p:animRot by="-240000">
                                      <p:cBhvr>
                                        <p:cTn id="20" dur="200" fill="hold">
                                          <p:stCondLst>
                                            <p:cond delay="600"/>
                                          </p:stCondLst>
                                        </p:cTn>
                                        <p:tgtEl>
                                          <p:spTgt spid="1027"/>
                                        </p:tgtEl>
                                        <p:attrNameLst>
                                          <p:attrName>r</p:attrName>
                                        </p:attrNameLst>
                                      </p:cBhvr>
                                    </p:animRot>
                                    <p:animRot by="120000">
                                      <p:cBhvr>
                                        <p:cTn id="21" dur="200" fill="hold">
                                          <p:stCondLst>
                                            <p:cond delay="800"/>
                                          </p:stCondLst>
                                        </p:cTn>
                                        <p:tgtEl>
                                          <p:spTgt spid="1027"/>
                                        </p:tgtEl>
                                        <p:attrNameLst>
                                          <p:attrName>r</p:attrName>
                                        </p:attrNameLst>
                                      </p:cBhvr>
                                    </p:animRot>
                                  </p:childTnLst>
                                </p:cTn>
                              </p:par>
                            </p:childTnLst>
                          </p:cTn>
                        </p:par>
                        <p:par>
                          <p:cTn id="22" fill="hold">
                            <p:stCondLst>
                              <p:cond delay="3000"/>
                            </p:stCondLst>
                            <p:childTnLst>
                              <p:par>
                                <p:cTn id="23" presetID="35" presetClass="exit" presetSubtype="0" fill="hold" nodeType="afterEffect">
                                  <p:stCondLst>
                                    <p:cond delay="0"/>
                                  </p:stCondLst>
                                  <p:childTnLst>
                                    <p:animEffect transition="out" filter="fade">
                                      <p:cBhvr>
                                        <p:cTn id="24" dur="2000"/>
                                        <p:tgtEl>
                                          <p:spTgt spid="1027"/>
                                        </p:tgtEl>
                                      </p:cBhvr>
                                    </p:animEffect>
                                    <p:anim calcmode="lin" valueType="num">
                                      <p:cBhvr>
                                        <p:cTn id="25" dur="2000"/>
                                        <p:tgtEl>
                                          <p:spTgt spid="1027"/>
                                        </p:tgtEl>
                                        <p:attrNameLst>
                                          <p:attrName>style.rotation</p:attrName>
                                        </p:attrNameLst>
                                      </p:cBhvr>
                                      <p:tavLst>
                                        <p:tav tm="0">
                                          <p:val>
                                            <p:fltVal val="0"/>
                                          </p:val>
                                        </p:tav>
                                        <p:tav tm="100000">
                                          <p:val>
                                            <p:fltVal val="720"/>
                                          </p:val>
                                        </p:tav>
                                      </p:tavLst>
                                    </p:anim>
                                    <p:anim calcmode="lin" valueType="num">
                                      <p:cBhvr>
                                        <p:cTn id="26" dur="2000"/>
                                        <p:tgtEl>
                                          <p:spTgt spid="1027"/>
                                        </p:tgtEl>
                                        <p:attrNameLst>
                                          <p:attrName>ppt_h</p:attrName>
                                        </p:attrNameLst>
                                      </p:cBhvr>
                                      <p:tavLst>
                                        <p:tav tm="0">
                                          <p:val>
                                            <p:strVal val="ppt_h"/>
                                          </p:val>
                                        </p:tav>
                                        <p:tav tm="100000">
                                          <p:val>
                                            <p:fltVal val="0"/>
                                          </p:val>
                                        </p:tav>
                                      </p:tavLst>
                                    </p:anim>
                                    <p:anim calcmode="lin" valueType="num">
                                      <p:cBhvr>
                                        <p:cTn id="27" dur="2000"/>
                                        <p:tgtEl>
                                          <p:spTgt spid="1027"/>
                                        </p:tgtEl>
                                        <p:attrNameLst>
                                          <p:attrName>ppt_w</p:attrName>
                                        </p:attrNameLst>
                                      </p:cBhvr>
                                      <p:tavLst>
                                        <p:tav tm="0">
                                          <p:val>
                                            <p:strVal val="ppt_w"/>
                                          </p:val>
                                        </p:tav>
                                        <p:tav tm="100000">
                                          <p:val>
                                            <p:fltVal val="0"/>
                                          </p:val>
                                        </p:tav>
                                      </p:tavLst>
                                    </p:anim>
                                    <p:set>
                                      <p:cBhvr>
                                        <p:cTn id="28" dur="1" fill="hold">
                                          <p:stCondLst>
                                            <p:cond delay="1999"/>
                                          </p:stCondLst>
                                        </p:cTn>
                                        <p:tgtEl>
                                          <p:spTgt spid="1027"/>
                                        </p:tgtEl>
                                        <p:attrNameLst>
                                          <p:attrName>style.visibility</p:attrName>
                                        </p:attrNameLst>
                                      </p:cBhvr>
                                      <p:to>
                                        <p:strVal val="hidden"/>
                                      </p:to>
                                    </p:set>
                                  </p:childTnLst>
                                </p:cTn>
                              </p:par>
                              <p:par>
                                <p:cTn id="29" presetID="1" presetClass="entr" presetSubtype="0" fill="hold" grpId="0" nodeType="withEffect">
                                  <p:stCondLst>
                                    <p:cond delay="0"/>
                                  </p:stCondLst>
                                  <p:childTnLst>
                                    <p:set>
                                      <p:cBhvr>
                                        <p:cTn id="30"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What is Sharding?</a:t>
            </a:r>
            <a:endParaRPr lang="en-US" dirty="0"/>
          </a:p>
        </p:txBody>
      </p:sp>
      <p:sp>
        <p:nvSpPr>
          <p:cNvPr id="3" name="Content Placeholder 2"/>
          <p:cNvSpPr>
            <a:spLocks noGrp="1"/>
          </p:cNvSpPr>
          <p:nvPr>
            <p:ph idx="1"/>
          </p:nvPr>
        </p:nvSpPr>
        <p:spPr>
          <a:xfrm>
            <a:off x="457200" y="1600206"/>
            <a:ext cx="8686800" cy="4525963"/>
          </a:xfrm>
        </p:spPr>
        <p:txBody>
          <a:bodyPr>
            <a:normAutofit/>
          </a:bodyPr>
          <a:lstStyle/>
          <a:p>
            <a:r>
              <a:rPr lang="en-US" b="1" dirty="0" smtClean="0"/>
              <a:t>Problem:</a:t>
            </a:r>
            <a:r>
              <a:rPr lang="en-US" dirty="0" smtClean="0"/>
              <a:t> one database can’t handle all the data</a:t>
            </a:r>
          </a:p>
          <a:p>
            <a:pPr lvl="1"/>
            <a:r>
              <a:rPr lang="en-US" dirty="0" smtClean="0"/>
              <a:t>Too big, not performant, needs geo distribution, …</a:t>
            </a:r>
          </a:p>
          <a:p>
            <a:r>
              <a:rPr lang="en-US" b="1" dirty="0" smtClean="0"/>
              <a:t>Solution: </a:t>
            </a:r>
            <a:r>
              <a:rPr lang="en-US" dirty="0" smtClean="0"/>
              <a:t>split data across multiple databases</a:t>
            </a:r>
          </a:p>
          <a:p>
            <a:pPr lvl="1"/>
            <a:r>
              <a:rPr lang="en-US" dirty="0" smtClean="0"/>
              <a:t>One </a:t>
            </a:r>
            <a:r>
              <a:rPr lang="en-US" b="1" dirty="0" smtClean="0"/>
              <a:t>Logical Database</a:t>
            </a:r>
            <a:r>
              <a:rPr lang="en-US" dirty="0" smtClean="0"/>
              <a:t>, multiple </a:t>
            </a:r>
            <a:r>
              <a:rPr lang="en-US" b="1" dirty="0" smtClean="0"/>
              <a:t>Physical Databases</a:t>
            </a:r>
            <a:endParaRPr lang="en-US" dirty="0" smtClean="0"/>
          </a:p>
          <a:p>
            <a:r>
              <a:rPr lang="en-US" dirty="0" smtClean="0"/>
              <a:t>Each Physical Database Node is a </a:t>
            </a:r>
            <a:r>
              <a:rPr lang="en-US" b="1" dirty="0" smtClean="0"/>
              <a:t>Shard</a:t>
            </a:r>
          </a:p>
          <a:p>
            <a:r>
              <a:rPr lang="en-US" dirty="0" smtClean="0"/>
              <a:t>Most scalable is </a:t>
            </a:r>
            <a:r>
              <a:rPr lang="en-US" b="1" dirty="0" smtClean="0"/>
              <a:t>Shared Nothing</a:t>
            </a:r>
            <a:r>
              <a:rPr lang="en-US" dirty="0" smtClean="0"/>
              <a:t> design</a:t>
            </a:r>
          </a:p>
          <a:p>
            <a:pPr lvl="1"/>
            <a:r>
              <a:rPr lang="en-US" dirty="0" smtClean="0"/>
              <a:t>May require some denormalization (duplication)</a:t>
            </a:r>
          </a:p>
          <a:p>
            <a:endParaRPr lang="en-US" dirty="0" smtClean="0"/>
          </a:p>
        </p:txBody>
      </p:sp>
    </p:spTree>
    <p:extLst>
      <p:ext uri="{BB962C8B-B14F-4D97-AF65-F5344CB8AC3E}">
        <p14:creationId xmlns:p14="http://schemas.microsoft.com/office/powerpoint/2010/main" val="97006099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childTnLst>
                                </p:cTn>
                              </p:par>
                            </p:childTnLst>
                          </p:cTn>
                        </p:par>
                        <p:par>
                          <p:cTn id="13" fill="hold">
                            <p:stCondLst>
                              <p:cond delay="0"/>
                            </p:stCondLst>
                            <p:childTnLst>
                              <p:par>
                                <p:cTn id="14" presetID="1" presetClass="entr" presetSubtype="0" fill="hold" nodeType="afterEffect">
                                  <p:stCondLst>
                                    <p:cond delay="0"/>
                                  </p:stCondLst>
                                  <p:childTnLst>
                                    <p:set>
                                      <p:cBhvr>
                                        <p:cTn id="15"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6" fill="hold">
                      <p:stCondLst>
                        <p:cond delay="indefinite"/>
                      </p:stCondLst>
                      <p:childTnLst>
                        <p:par>
                          <p:cTn id="17" fill="hold">
                            <p:stCondLst>
                              <p:cond delay="0"/>
                            </p:stCondLst>
                            <p:childTnLst>
                              <p:par>
                                <p:cTn id="18" presetID="1" presetClass="entr" presetSubtype="0" fill="hold" nodeType="clickEffect">
                                  <p:stCondLst>
                                    <p:cond delay="0"/>
                                  </p:stCondLst>
                                  <p:childTnLst>
                                    <p:set>
                                      <p:cBhvr>
                                        <p:cTn id="19"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0" fill="hold">
                      <p:stCondLst>
                        <p:cond delay="indefinite"/>
                      </p:stCondLst>
                      <p:childTnLst>
                        <p:par>
                          <p:cTn id="21" fill="hold">
                            <p:stCondLst>
                              <p:cond delay="0"/>
                            </p:stCondLst>
                            <p:childTnLst>
                              <p:par>
                                <p:cTn id="22" presetID="1" presetClass="entr" presetSubtype="0" fill="hold" nodeType="clickEffect">
                                  <p:stCondLst>
                                    <p:cond delay="0"/>
                                  </p:stCondLst>
                                  <p:childTnLst>
                                    <p:set>
                                      <p:cBhvr>
                                        <p:cTn id="23" dur="1" fill="hold">
                                          <p:stCondLst>
                                            <p:cond delay="0"/>
                                          </p:stCondLst>
                                        </p:cTn>
                                        <p:tgtEl>
                                          <p:spTgt spid="3">
                                            <p:txEl>
                                              <p:pRg st="5" end="5"/>
                                            </p:txEl>
                                          </p:spTgt>
                                        </p:tgtEl>
                                        <p:attrNameLst>
                                          <p:attrName>style.visibility</p:attrName>
                                        </p:attrNameLst>
                                      </p:cBhvr>
                                      <p:to>
                                        <p:strVal val="visible"/>
                                      </p:to>
                                    </p:set>
                                  </p:childTnLst>
                                </p:cTn>
                              </p:par>
                            </p:childTnLst>
                          </p:cTn>
                        </p:par>
                        <p:par>
                          <p:cTn id="24" fill="hold">
                            <p:stCondLst>
                              <p:cond delay="0"/>
                            </p:stCondLst>
                            <p:childTnLst>
                              <p:par>
                                <p:cTn id="25" presetID="1" presetClass="entr" presetSubtype="0" fill="hold" nodeType="afterEffect">
                                  <p:stCondLst>
                                    <p:cond delay="0"/>
                                  </p:stCondLst>
                                  <p:childTnLst>
                                    <p:set>
                                      <p:cBhvr>
                                        <p:cTn id="26"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2261617" y="971072"/>
            <a:ext cx="4441848" cy="6082840"/>
          </a:xfrm>
        </p:spPr>
      </p:pic>
      <p:sp>
        <p:nvSpPr>
          <p:cNvPr id="2" name="Title 1"/>
          <p:cNvSpPr>
            <a:spLocks noGrp="1"/>
          </p:cNvSpPr>
          <p:nvPr>
            <p:ph type="title"/>
          </p:nvPr>
        </p:nvSpPr>
        <p:spPr/>
        <p:txBody>
          <a:bodyPr/>
          <a:lstStyle/>
          <a:p>
            <a:r>
              <a:rPr lang="en-US" dirty="0" smtClean="0"/>
              <a:t>All shard have </a:t>
            </a:r>
            <a:r>
              <a:rPr lang="en-US" b="1" dirty="0" smtClean="0"/>
              <a:t>same schema</a:t>
            </a:r>
            <a:endParaRPr lang="en-US" b="1" dirty="0"/>
          </a:p>
        </p:txBody>
      </p:sp>
      <p:sp>
        <p:nvSpPr>
          <p:cNvPr id="3" name="TextBox 2"/>
          <p:cNvSpPr txBox="1"/>
          <p:nvPr/>
        </p:nvSpPr>
        <p:spPr>
          <a:xfrm>
            <a:off x="309070" y="3733495"/>
            <a:ext cx="2087431" cy="769441"/>
          </a:xfrm>
          <a:prstGeom prst="rect">
            <a:avLst/>
          </a:prstGeom>
          <a:noFill/>
        </p:spPr>
        <p:txBody>
          <a:bodyPr wrap="none" rtlCol="0">
            <a:spAutoFit/>
          </a:bodyPr>
          <a:lstStyle/>
          <a:p>
            <a:r>
              <a:rPr lang="en-US" sz="4400" b="1" dirty="0" smtClean="0"/>
              <a:t>SHARDS</a:t>
            </a:r>
            <a:endParaRPr lang="en-US" sz="4400" b="1" dirty="0"/>
          </a:p>
        </p:txBody>
      </p:sp>
      <p:sp>
        <p:nvSpPr>
          <p:cNvPr id="7" name="Bent Arrow 6"/>
          <p:cNvSpPr/>
          <p:nvPr/>
        </p:nvSpPr>
        <p:spPr>
          <a:xfrm>
            <a:off x="1527050" y="2820010"/>
            <a:ext cx="813816" cy="868680"/>
          </a:xfrm>
          <a:prstGeom prst="ben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8" name="Bent Arrow 7"/>
          <p:cNvSpPr/>
          <p:nvPr/>
        </p:nvSpPr>
        <p:spPr>
          <a:xfrm rot="10800000">
            <a:off x="1527050" y="4691785"/>
            <a:ext cx="813816" cy="868680"/>
          </a:xfrm>
          <a:prstGeom prst="bentArrow">
            <a:avLst/>
          </a:prstGeom>
          <a:scene3d>
            <a:camera prst="orthographicFront">
              <a:rot lat="10800000" lon="0" rev="0"/>
            </a:camera>
            <a:lightRig rig="threePt" dir="t"/>
          </a:scene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Tree>
    <p:extLst>
      <p:ext uri="{BB962C8B-B14F-4D97-AF65-F5344CB8AC3E}">
        <p14:creationId xmlns:p14="http://schemas.microsoft.com/office/powerpoint/2010/main" val="2067768899"/>
      </p:ext>
    </p:extLst>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err="1" smtClean="0"/>
              <a:t>Sharding</a:t>
            </a:r>
            <a:r>
              <a:rPr lang="en-US" dirty="0" smtClean="0"/>
              <a:t> is Difficult</a:t>
            </a:r>
            <a:endParaRPr lang="en-US" dirty="0"/>
          </a:p>
        </p:txBody>
      </p:sp>
      <p:sp>
        <p:nvSpPr>
          <p:cNvPr id="3" name="Content Placeholder 2"/>
          <p:cNvSpPr>
            <a:spLocks noGrp="1"/>
          </p:cNvSpPr>
          <p:nvPr>
            <p:ph idx="1"/>
          </p:nvPr>
        </p:nvSpPr>
        <p:spPr>
          <a:xfrm>
            <a:off x="457200" y="1600206"/>
            <a:ext cx="8686800" cy="4873744"/>
          </a:xfrm>
        </p:spPr>
        <p:txBody>
          <a:bodyPr>
            <a:normAutofit fontScale="92500" lnSpcReduction="10000"/>
          </a:bodyPr>
          <a:lstStyle/>
          <a:p>
            <a:r>
              <a:rPr lang="en-US" dirty="0" smtClean="0"/>
              <a:t>What defines a shard? (Where to put stuff?)</a:t>
            </a:r>
          </a:p>
          <a:p>
            <a:pPr lvl="1"/>
            <a:r>
              <a:rPr lang="en-US" dirty="0" smtClean="0"/>
              <a:t>Example – use country of origin: customer_us, customer_fr, customer_cn, customer_ie, …</a:t>
            </a:r>
          </a:p>
          <a:p>
            <a:pPr lvl="1"/>
            <a:r>
              <a:rPr lang="en-US" dirty="0" smtClean="0"/>
              <a:t>Use same approach to find records (can use lookup)</a:t>
            </a:r>
          </a:p>
          <a:p>
            <a:r>
              <a:rPr lang="en-US" dirty="0" smtClean="0"/>
              <a:t>What happens if a shard gets too big?</a:t>
            </a:r>
          </a:p>
          <a:p>
            <a:pPr lvl="1"/>
            <a:r>
              <a:rPr lang="en-US" dirty="0" smtClean="0"/>
              <a:t>Rebalancing shards can get complex (</a:t>
            </a:r>
            <a:r>
              <a:rPr lang="en-US" dirty="0" err="1" smtClean="0"/>
              <a:t>esp</a:t>
            </a:r>
            <a:r>
              <a:rPr lang="en-US" dirty="0" smtClean="0"/>
              <a:t> roll-your-own)</a:t>
            </a:r>
          </a:p>
          <a:p>
            <a:pPr lvl="1"/>
            <a:r>
              <a:rPr lang="en-US" dirty="0" smtClean="0"/>
              <a:t>Foursquare case study is interesting</a:t>
            </a:r>
          </a:p>
          <a:p>
            <a:r>
              <a:rPr lang="en-US" dirty="0" smtClean="0"/>
              <a:t>Query / join / transact </a:t>
            </a:r>
            <a:r>
              <a:rPr lang="en-US" b="1" dirty="0" smtClean="0"/>
              <a:t>across</a:t>
            </a:r>
            <a:r>
              <a:rPr lang="en-US" dirty="0" smtClean="0"/>
              <a:t> shards</a:t>
            </a:r>
          </a:p>
          <a:p>
            <a:r>
              <a:rPr lang="en-US" sz="3200" dirty="0" smtClean="0"/>
              <a:t>Cache coherence, connection pool management</a:t>
            </a:r>
          </a:p>
          <a:p>
            <a:pPr lvl="1"/>
            <a:r>
              <a:rPr lang="en-US" smtClean="0"/>
              <a:t>Roll-your-own challenge</a:t>
            </a:r>
            <a:endParaRPr lang="en-US" dirty="0" smtClean="0"/>
          </a:p>
        </p:txBody>
      </p:sp>
    </p:spTree>
    <p:extLst>
      <p:ext uri="{BB962C8B-B14F-4D97-AF65-F5344CB8AC3E}">
        <p14:creationId xmlns:p14="http://schemas.microsoft.com/office/powerpoint/2010/main" val="94535393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7" end="7"/>
                                            </p:txEl>
                                          </p:spTgt>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Where does Windows Azure fit?</a:t>
            </a:r>
            <a:endParaRPr lang="en-US" dirty="0"/>
          </a:p>
        </p:txBody>
      </p:sp>
      <p:sp>
        <p:nvSpPr>
          <p:cNvPr id="4" name="Subtitle 3"/>
          <p:cNvSpPr>
            <a:spLocks noGrp="1"/>
          </p:cNvSpPr>
          <p:nvPr>
            <p:ph type="subTitle" idx="1"/>
          </p:nvPr>
        </p:nvSpPr>
        <p:spPr/>
        <p:txBody>
          <a:bodyPr/>
          <a:lstStyle/>
          <a:p>
            <a:endParaRPr lang="en-US"/>
          </a:p>
        </p:txBody>
      </p:sp>
    </p:spTree>
    <p:extLst>
      <p:ext uri="{BB962C8B-B14F-4D97-AF65-F5344CB8AC3E}">
        <p14:creationId xmlns:p14="http://schemas.microsoft.com/office/powerpoint/2010/main" val="3865571990"/>
      </p:ext>
    </p:extLst>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7" name="Rectangle 2"/>
          <p:cNvSpPr>
            <a:spLocks noGrp="1"/>
          </p:cNvSpPr>
          <p:nvPr>
            <p:ph type="title"/>
          </p:nvPr>
        </p:nvSpPr>
        <p:spPr/>
        <p:txBody>
          <a:bodyPr>
            <a:normAutofit fontScale="90000"/>
          </a:bodyPr>
          <a:lstStyle/>
          <a:p>
            <a:pPr eaLnBrk="1" hangingPunct="1"/>
            <a:r>
              <a:rPr lang="en-US" dirty="0" smtClean="0"/>
              <a:t>Windows Azure SQL Database (WASD)</a:t>
            </a:r>
            <a:br>
              <a:rPr lang="en-US" dirty="0" smtClean="0"/>
            </a:br>
            <a:r>
              <a:rPr lang="en-US" b="1" dirty="0" smtClean="0"/>
              <a:t>is</a:t>
            </a:r>
            <a:r>
              <a:rPr lang="en-US" dirty="0" smtClean="0"/>
              <a:t> SQL Server Except…</a:t>
            </a:r>
          </a:p>
        </p:txBody>
      </p:sp>
      <p:graphicFrame>
        <p:nvGraphicFramePr>
          <p:cNvPr id="8" name="Diagram 7"/>
          <p:cNvGraphicFramePr/>
          <p:nvPr>
            <p:extLst>
              <p:ext uri="{D42A27DB-BD31-4B8C-83A1-F6EECF244321}">
                <p14:modId xmlns:p14="http://schemas.microsoft.com/office/powerpoint/2010/main" val="3388150539"/>
              </p:ext>
            </p:extLst>
          </p:nvPr>
        </p:nvGraphicFramePr>
        <p:xfrm>
          <a:off x="457200" y="1602030"/>
          <a:ext cx="8229600" cy="44958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2" name="TextBox 1"/>
          <p:cNvSpPr txBox="1"/>
          <p:nvPr/>
        </p:nvSpPr>
        <p:spPr>
          <a:xfrm>
            <a:off x="3658515" y="3087164"/>
            <a:ext cx="1923925" cy="646331"/>
          </a:xfrm>
          <a:prstGeom prst="rect">
            <a:avLst/>
          </a:prstGeom>
          <a:noFill/>
        </p:spPr>
        <p:txBody>
          <a:bodyPr wrap="none" rtlCol="0">
            <a:spAutoFit/>
          </a:bodyPr>
          <a:lstStyle/>
          <a:p>
            <a:pPr algn="ctr"/>
            <a:r>
              <a:rPr lang="en-US" sz="3600" b="1" dirty="0" smtClean="0"/>
              <a:t>Common</a:t>
            </a:r>
            <a:endParaRPr lang="en-US" sz="3600" b="1" dirty="0"/>
          </a:p>
        </p:txBody>
      </p:sp>
      <p:sp>
        <p:nvSpPr>
          <p:cNvPr id="5" name="TextBox 4"/>
          <p:cNvSpPr txBox="1"/>
          <p:nvPr/>
        </p:nvSpPr>
        <p:spPr>
          <a:xfrm>
            <a:off x="497555" y="1468681"/>
            <a:ext cx="2247475" cy="1754326"/>
          </a:xfrm>
          <a:prstGeom prst="rect">
            <a:avLst/>
          </a:prstGeom>
          <a:noFill/>
        </p:spPr>
        <p:txBody>
          <a:bodyPr wrap="none" rtlCol="0">
            <a:spAutoFit/>
          </a:bodyPr>
          <a:lstStyle/>
          <a:p>
            <a:r>
              <a:rPr lang="en-US" sz="3600" b="1" dirty="0" smtClean="0"/>
              <a:t>SQL Server</a:t>
            </a:r>
            <a:br>
              <a:rPr lang="en-US" sz="3600" b="1" dirty="0" smtClean="0"/>
            </a:br>
            <a:r>
              <a:rPr lang="en-US" sz="3600" b="1" dirty="0" smtClean="0"/>
              <a:t>Specific</a:t>
            </a:r>
          </a:p>
          <a:p>
            <a:r>
              <a:rPr lang="en-US" sz="3600" dirty="0" smtClean="0"/>
              <a:t>(for now)</a:t>
            </a:r>
            <a:endParaRPr lang="en-US" sz="3600" dirty="0"/>
          </a:p>
        </p:txBody>
      </p:sp>
      <p:sp>
        <p:nvSpPr>
          <p:cNvPr id="6" name="TextBox 5"/>
          <p:cNvSpPr txBox="1"/>
          <p:nvPr/>
        </p:nvSpPr>
        <p:spPr>
          <a:xfrm>
            <a:off x="6398970" y="1468681"/>
            <a:ext cx="1645002" cy="1200329"/>
          </a:xfrm>
          <a:prstGeom prst="rect">
            <a:avLst/>
          </a:prstGeom>
          <a:noFill/>
        </p:spPr>
        <p:txBody>
          <a:bodyPr wrap="none" rtlCol="0">
            <a:spAutoFit/>
          </a:bodyPr>
          <a:lstStyle/>
          <a:p>
            <a:r>
              <a:rPr lang="en-US" sz="3600" b="1" dirty="0" smtClean="0"/>
              <a:t>WASD</a:t>
            </a:r>
          </a:p>
          <a:p>
            <a:r>
              <a:rPr lang="en-US" sz="3600" b="1" dirty="0" smtClean="0"/>
              <a:t>Specific</a:t>
            </a:r>
            <a:endParaRPr lang="en-US" sz="3600" b="1" dirty="0"/>
          </a:p>
        </p:txBody>
      </p:sp>
      <p:sp>
        <p:nvSpPr>
          <p:cNvPr id="7" name="Content Placeholder 2"/>
          <p:cNvSpPr>
            <a:spLocks noGrp="1"/>
          </p:cNvSpPr>
          <p:nvPr>
            <p:ph idx="1"/>
          </p:nvPr>
        </p:nvSpPr>
        <p:spPr>
          <a:xfrm>
            <a:off x="3019819" y="3893953"/>
            <a:ext cx="3074656" cy="610814"/>
          </a:xfrm>
        </p:spPr>
        <p:txBody>
          <a:bodyPr>
            <a:noAutofit/>
          </a:bodyPr>
          <a:lstStyle/>
          <a:p>
            <a:pPr marL="0" indent="0" algn="ctr" eaLnBrk="1" hangingPunct="1">
              <a:buNone/>
            </a:pPr>
            <a:r>
              <a:rPr lang="en-US" sz="2800" dirty="0" smtClean="0"/>
              <a:t>“Just change the connection string…”</a:t>
            </a:r>
          </a:p>
        </p:txBody>
      </p:sp>
      <p:sp>
        <p:nvSpPr>
          <p:cNvPr id="9" name="Content Placeholder 2"/>
          <p:cNvSpPr txBox="1">
            <a:spLocks/>
          </p:cNvSpPr>
          <p:nvPr/>
        </p:nvSpPr>
        <p:spPr>
          <a:xfrm>
            <a:off x="309070" y="3226103"/>
            <a:ext cx="3044950" cy="2302610"/>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US" sz="2400" dirty="0" smtClean="0"/>
              <a:t>Full Text Search</a:t>
            </a:r>
          </a:p>
          <a:p>
            <a:r>
              <a:rPr lang="en-US" sz="2400" dirty="0" smtClean="0"/>
              <a:t>Native Encryption</a:t>
            </a:r>
          </a:p>
          <a:p>
            <a:r>
              <a:rPr lang="en-US" sz="2400" dirty="0" smtClean="0"/>
              <a:t>Many more…</a:t>
            </a:r>
          </a:p>
          <a:p>
            <a:pPr>
              <a:buNone/>
            </a:pPr>
            <a:endParaRPr lang="en-US" sz="2400" dirty="0"/>
          </a:p>
          <a:p>
            <a:pPr marL="0" indent="0">
              <a:buNone/>
            </a:pPr>
            <a:endParaRPr lang="en-US" sz="2400" dirty="0" smtClean="0"/>
          </a:p>
          <a:p>
            <a:pPr marL="0" indent="0">
              <a:buNone/>
            </a:pPr>
            <a:endParaRPr lang="en-US" sz="2400" dirty="0" smtClean="0"/>
          </a:p>
        </p:txBody>
      </p:sp>
      <p:sp>
        <p:nvSpPr>
          <p:cNvPr id="10" name="Content Placeholder 2"/>
          <p:cNvSpPr txBox="1">
            <a:spLocks/>
          </p:cNvSpPr>
          <p:nvPr/>
        </p:nvSpPr>
        <p:spPr>
          <a:xfrm>
            <a:off x="6094475" y="2669009"/>
            <a:ext cx="3049525" cy="3062601"/>
          </a:xfrm>
          <a:prstGeom prst="rect">
            <a:avLst/>
          </a:prstGeom>
        </p:spPr>
        <p:txBody>
          <a:bodyPr vert="horz" lIns="91440" tIns="45720" rIns="91440" bIns="45720" rtlCol="0">
            <a:normAutofit fontScale="25000" lnSpcReduction="20000"/>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Font typeface="Arial" pitchFamily="34" charset="0"/>
              <a:buNone/>
            </a:pPr>
            <a:r>
              <a:rPr lang="en-US" sz="9600" b="1" dirty="0" smtClean="0"/>
              <a:t>Limitations</a:t>
            </a:r>
            <a:endParaRPr lang="en-US" sz="9600" dirty="0"/>
          </a:p>
          <a:p>
            <a:r>
              <a:rPr lang="en-US" sz="9600" dirty="0" smtClean="0"/>
              <a:t>150 GB size limit</a:t>
            </a:r>
          </a:p>
          <a:p>
            <a:r>
              <a:rPr lang="en-US" sz="9600" b="1" dirty="0" smtClean="0">
                <a:solidFill>
                  <a:srgbClr val="C00000"/>
                </a:solidFill>
              </a:rPr>
              <a:t>Busy Signal Pattern</a:t>
            </a:r>
          </a:p>
          <a:p>
            <a:r>
              <a:rPr lang="en-US" sz="9600" b="1" dirty="0" smtClean="0">
                <a:solidFill>
                  <a:srgbClr val="C00000"/>
                </a:solidFill>
              </a:rPr>
              <a:t>Colocation Pattern</a:t>
            </a:r>
            <a:endParaRPr lang="en-US" sz="9600" b="1" dirty="0">
              <a:solidFill>
                <a:srgbClr val="C00000"/>
              </a:solidFill>
            </a:endParaRPr>
          </a:p>
          <a:p>
            <a:pPr marL="0" indent="0">
              <a:buFont typeface="Arial" pitchFamily="34" charset="0"/>
              <a:buNone/>
            </a:pPr>
            <a:r>
              <a:rPr lang="en-US" sz="9600" b="1" dirty="0" smtClean="0"/>
              <a:t>New Capabilities</a:t>
            </a:r>
          </a:p>
          <a:p>
            <a:r>
              <a:rPr lang="en-US" sz="9600" dirty="0"/>
              <a:t>Managed Service</a:t>
            </a:r>
          </a:p>
          <a:p>
            <a:r>
              <a:rPr lang="en-US" sz="9600" dirty="0" smtClean="0"/>
              <a:t>Highly Available</a:t>
            </a:r>
          </a:p>
          <a:p>
            <a:r>
              <a:rPr lang="en-US" sz="9600" dirty="0" smtClean="0"/>
              <a:t>Rental model</a:t>
            </a:r>
          </a:p>
          <a:p>
            <a:r>
              <a:rPr lang="en-US" sz="9600" b="1" dirty="0" smtClean="0">
                <a:sym typeface="Wingdings" pitchFamily="2" charset="2"/>
              </a:rPr>
              <a:t>Federations</a:t>
            </a:r>
            <a:endParaRPr lang="en-US" dirty="0" smtClean="0"/>
          </a:p>
        </p:txBody>
      </p:sp>
      <p:sp>
        <p:nvSpPr>
          <p:cNvPr id="3" name="Rectangle 2"/>
          <p:cNvSpPr/>
          <p:nvPr/>
        </p:nvSpPr>
        <p:spPr>
          <a:xfrm>
            <a:off x="-604415" y="6378335"/>
            <a:ext cx="8525859" cy="400110"/>
          </a:xfrm>
          <a:prstGeom prst="rect">
            <a:avLst/>
          </a:prstGeom>
        </p:spPr>
        <p:txBody>
          <a:bodyPr wrap="square">
            <a:spAutoFit/>
          </a:bodyPr>
          <a:lstStyle/>
          <a:p>
            <a:pPr lvl="2"/>
            <a:r>
              <a:rPr lang="en-US" sz="2000" dirty="0" smtClean="0">
                <a:hlinkClick r:id="rId8"/>
              </a:rPr>
              <a:t>http</a:t>
            </a:r>
            <a:r>
              <a:rPr lang="en-US" sz="2000" dirty="0">
                <a:hlinkClick r:id="rId8"/>
              </a:rPr>
              <a:t>://msdn.microsoft.com/en-us/library/ff394115.aspx</a:t>
            </a:r>
            <a:endParaRPr lang="en-US" sz="2000" dirty="0"/>
          </a:p>
        </p:txBody>
      </p:sp>
      <p:sp>
        <p:nvSpPr>
          <p:cNvPr id="4" name="TextBox 3"/>
          <p:cNvSpPr txBox="1"/>
          <p:nvPr/>
        </p:nvSpPr>
        <p:spPr>
          <a:xfrm>
            <a:off x="309070" y="6169455"/>
            <a:ext cx="4183453" cy="400110"/>
          </a:xfrm>
          <a:prstGeom prst="rect">
            <a:avLst/>
          </a:prstGeom>
          <a:noFill/>
        </p:spPr>
        <p:txBody>
          <a:bodyPr wrap="none" rtlCol="0">
            <a:spAutoFit/>
          </a:bodyPr>
          <a:lstStyle/>
          <a:p>
            <a:r>
              <a:rPr lang="en-US" sz="2000" dirty="0" smtClean="0"/>
              <a:t>Additional information on Differences:</a:t>
            </a:r>
            <a:endParaRPr lang="en-US" sz="2000" dirty="0"/>
          </a:p>
        </p:txBody>
      </p:sp>
      <p:sp>
        <p:nvSpPr>
          <p:cNvPr id="11" name="Rectangle 10"/>
          <p:cNvSpPr/>
          <p:nvPr/>
        </p:nvSpPr>
        <p:spPr>
          <a:xfrm>
            <a:off x="4876495" y="5850650"/>
            <a:ext cx="4572000" cy="369332"/>
          </a:xfrm>
          <a:prstGeom prst="rect">
            <a:avLst/>
          </a:prstGeom>
        </p:spPr>
        <p:txBody>
          <a:bodyPr>
            <a:spAutoFit/>
          </a:bodyPr>
          <a:lstStyle/>
          <a:p>
            <a:endParaRPr lang="en-US" dirty="0"/>
          </a:p>
        </p:txBody>
      </p:sp>
    </p:spTree>
    <p:extLst>
      <p:ext uri="{BB962C8B-B14F-4D97-AF65-F5344CB8AC3E}">
        <p14:creationId xmlns:p14="http://schemas.microsoft.com/office/powerpoint/2010/main" val="3101146471"/>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9">
                                            <p:txEl>
                                              <p:pRg st="0" end="0"/>
                                            </p:txEl>
                                          </p:spTgt>
                                        </p:tgtEl>
                                        <p:attrNameLst>
                                          <p:attrName>style.visibility</p:attrName>
                                        </p:attrNameLst>
                                      </p:cBhvr>
                                      <p:to>
                                        <p:strVal val="visible"/>
                                      </p:to>
                                    </p:set>
                                  </p:childTnLst>
                                </p:cTn>
                              </p:par>
                            </p:childTnLst>
                          </p:cTn>
                        </p:par>
                        <p:par>
                          <p:cTn id="11" fill="hold">
                            <p:stCondLst>
                              <p:cond delay="0"/>
                            </p:stCondLst>
                            <p:childTnLst>
                              <p:par>
                                <p:cTn id="12" presetID="1" presetClass="entr" presetSubtype="0" fill="hold" grpId="0" nodeType="afterEffect">
                                  <p:stCondLst>
                                    <p:cond delay="0"/>
                                  </p:stCondLst>
                                  <p:childTnLst>
                                    <p:set>
                                      <p:cBhvr>
                                        <p:cTn id="13" dur="1" fill="hold">
                                          <p:stCondLst>
                                            <p:cond delay="0"/>
                                          </p:stCondLst>
                                        </p:cTn>
                                        <p:tgtEl>
                                          <p:spTgt spid="9">
                                            <p:txEl>
                                              <p:pRg st="1" end="1"/>
                                            </p:txEl>
                                          </p:spTgt>
                                        </p:tgtEl>
                                        <p:attrNameLst>
                                          <p:attrName>style.visibility</p:attrName>
                                        </p:attrNameLst>
                                      </p:cBhvr>
                                      <p:to>
                                        <p:strVal val="visible"/>
                                      </p:to>
                                    </p:set>
                                  </p:childTnLst>
                                </p:cTn>
                              </p:par>
                            </p:childTnLst>
                          </p:cTn>
                        </p:par>
                        <p:par>
                          <p:cTn id="14" fill="hold">
                            <p:stCondLst>
                              <p:cond delay="0"/>
                            </p:stCondLst>
                            <p:childTnLst>
                              <p:par>
                                <p:cTn id="15" presetID="1" presetClass="entr" presetSubtype="0" fill="hold" grpId="0" nodeType="afterEffect">
                                  <p:stCondLst>
                                    <p:cond delay="0"/>
                                  </p:stCondLst>
                                  <p:childTnLst>
                                    <p:set>
                                      <p:cBhvr>
                                        <p:cTn id="16" dur="1" fill="hold">
                                          <p:stCondLst>
                                            <p:cond delay="0"/>
                                          </p:stCondLst>
                                        </p:cTn>
                                        <p:tgtEl>
                                          <p:spTgt spid="9">
                                            <p:txEl>
                                              <p:pRg st="2" end="2"/>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3"/>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4"/>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10">
                                            <p:txEl>
                                              <p:pRg st="0" end="0"/>
                                            </p:txEl>
                                          </p:spTgt>
                                        </p:tgtEl>
                                        <p:attrNameLst>
                                          <p:attrName>style.visibility</p:attrName>
                                        </p:attrNameLst>
                                      </p:cBhvr>
                                      <p:to>
                                        <p:strVal val="visible"/>
                                      </p:to>
                                    </p:set>
                                  </p:childTnLst>
                                </p:cTn>
                              </p:par>
                            </p:childTnLst>
                          </p:cTn>
                        </p:par>
                        <p:par>
                          <p:cTn id="27" fill="hold">
                            <p:stCondLst>
                              <p:cond delay="0"/>
                            </p:stCondLst>
                            <p:childTnLst>
                              <p:par>
                                <p:cTn id="28" presetID="1" presetClass="entr" presetSubtype="0" fill="hold" grpId="0" nodeType="afterEffect">
                                  <p:stCondLst>
                                    <p:cond delay="0"/>
                                  </p:stCondLst>
                                  <p:childTnLst>
                                    <p:set>
                                      <p:cBhvr>
                                        <p:cTn id="29" dur="1" fill="hold">
                                          <p:stCondLst>
                                            <p:cond delay="0"/>
                                          </p:stCondLst>
                                        </p:cTn>
                                        <p:tgtEl>
                                          <p:spTgt spid="10">
                                            <p:txEl>
                                              <p:pRg st="1" end="1"/>
                                            </p:txEl>
                                          </p:spTgt>
                                        </p:tgtEl>
                                        <p:attrNameLst>
                                          <p:attrName>style.visibility</p:attrName>
                                        </p:attrNameLst>
                                      </p:cBhvr>
                                      <p:to>
                                        <p:strVal val="visible"/>
                                      </p:to>
                                    </p:set>
                                  </p:childTnLst>
                                </p:cTn>
                              </p:par>
                            </p:childTnLst>
                          </p:cTn>
                        </p:par>
                      </p:childTnLst>
                    </p:cTn>
                  </p:par>
                  <p:par>
                    <p:cTn id="30" fill="hold">
                      <p:stCondLst>
                        <p:cond delay="indefinite"/>
                      </p:stCondLst>
                      <p:childTnLst>
                        <p:par>
                          <p:cTn id="31" fill="hold">
                            <p:stCondLst>
                              <p:cond delay="0"/>
                            </p:stCondLst>
                            <p:childTnLst>
                              <p:par>
                                <p:cTn id="32" presetID="1" presetClass="entr" presetSubtype="0" fill="hold" grpId="0" nodeType="clickEffect">
                                  <p:stCondLst>
                                    <p:cond delay="0"/>
                                  </p:stCondLst>
                                  <p:childTnLst>
                                    <p:set>
                                      <p:cBhvr>
                                        <p:cTn id="33" dur="1" fill="hold">
                                          <p:stCondLst>
                                            <p:cond delay="0"/>
                                          </p:stCondLst>
                                        </p:cTn>
                                        <p:tgtEl>
                                          <p:spTgt spid="10">
                                            <p:txEl>
                                              <p:pRg st="2" end="2"/>
                                            </p:txEl>
                                          </p:spTgt>
                                        </p:tgtEl>
                                        <p:attrNameLst>
                                          <p:attrName>style.visibility</p:attrName>
                                        </p:attrNameLst>
                                      </p:cBhvr>
                                      <p:to>
                                        <p:strVal val="visible"/>
                                      </p:to>
                                    </p:set>
                                  </p:childTnLst>
                                </p:cTn>
                              </p:par>
                            </p:childTnLst>
                          </p:cTn>
                        </p:par>
                      </p:childTnLst>
                    </p:cTn>
                  </p:par>
                  <p:par>
                    <p:cTn id="34" fill="hold">
                      <p:stCondLst>
                        <p:cond delay="indefinite"/>
                      </p:stCondLst>
                      <p:childTnLst>
                        <p:par>
                          <p:cTn id="35" fill="hold">
                            <p:stCondLst>
                              <p:cond delay="0"/>
                            </p:stCondLst>
                            <p:childTnLst>
                              <p:par>
                                <p:cTn id="36" presetID="1" presetClass="entr" presetSubtype="0" fill="hold" grpId="0" nodeType="clickEffect">
                                  <p:stCondLst>
                                    <p:cond delay="0"/>
                                  </p:stCondLst>
                                  <p:childTnLst>
                                    <p:set>
                                      <p:cBhvr>
                                        <p:cTn id="37" dur="1" fill="hold">
                                          <p:stCondLst>
                                            <p:cond delay="0"/>
                                          </p:stCondLst>
                                        </p:cTn>
                                        <p:tgtEl>
                                          <p:spTgt spid="10">
                                            <p:txEl>
                                              <p:pRg st="3" end="3"/>
                                            </p:txEl>
                                          </p:spTgt>
                                        </p:tgtEl>
                                        <p:attrNameLst>
                                          <p:attrName>style.visibility</p:attrName>
                                        </p:attrNameLst>
                                      </p:cBhvr>
                                      <p:to>
                                        <p:strVal val="visible"/>
                                      </p:to>
                                    </p:set>
                                  </p:childTnLst>
                                </p:cTn>
                              </p:par>
                            </p:childTnLst>
                          </p:cTn>
                        </p:par>
                      </p:childTnLst>
                    </p:cTn>
                  </p:par>
                  <p:par>
                    <p:cTn id="38" fill="hold">
                      <p:stCondLst>
                        <p:cond delay="indefinite"/>
                      </p:stCondLst>
                      <p:childTnLst>
                        <p:par>
                          <p:cTn id="39" fill="hold">
                            <p:stCondLst>
                              <p:cond delay="0"/>
                            </p:stCondLst>
                            <p:childTnLst>
                              <p:par>
                                <p:cTn id="40" presetID="1" presetClass="entr" presetSubtype="0" fill="hold" grpId="0" nodeType="clickEffect">
                                  <p:stCondLst>
                                    <p:cond delay="0"/>
                                  </p:stCondLst>
                                  <p:childTnLst>
                                    <p:set>
                                      <p:cBhvr>
                                        <p:cTn id="41" dur="1" fill="hold">
                                          <p:stCondLst>
                                            <p:cond delay="0"/>
                                          </p:stCondLst>
                                        </p:cTn>
                                        <p:tgtEl>
                                          <p:spTgt spid="10">
                                            <p:txEl>
                                              <p:pRg st="4" end="4"/>
                                            </p:txEl>
                                          </p:spTgt>
                                        </p:tgtEl>
                                        <p:attrNameLst>
                                          <p:attrName>style.visibility</p:attrName>
                                        </p:attrNameLst>
                                      </p:cBhvr>
                                      <p:to>
                                        <p:strVal val="visible"/>
                                      </p:to>
                                    </p:set>
                                  </p:childTnLst>
                                </p:cTn>
                              </p:par>
                            </p:childTnLst>
                          </p:cTn>
                        </p:par>
                        <p:par>
                          <p:cTn id="42" fill="hold">
                            <p:stCondLst>
                              <p:cond delay="0"/>
                            </p:stCondLst>
                            <p:childTnLst>
                              <p:par>
                                <p:cTn id="43" presetID="1" presetClass="entr" presetSubtype="0" fill="hold" grpId="0" nodeType="afterEffect">
                                  <p:stCondLst>
                                    <p:cond delay="0"/>
                                  </p:stCondLst>
                                  <p:childTnLst>
                                    <p:set>
                                      <p:cBhvr>
                                        <p:cTn id="44" dur="1" fill="hold">
                                          <p:stCondLst>
                                            <p:cond delay="0"/>
                                          </p:stCondLst>
                                        </p:cTn>
                                        <p:tgtEl>
                                          <p:spTgt spid="10">
                                            <p:txEl>
                                              <p:pRg st="5" end="5"/>
                                            </p:txEl>
                                          </p:spTgt>
                                        </p:tgtEl>
                                        <p:attrNameLst>
                                          <p:attrName>style.visibility</p:attrName>
                                        </p:attrNameLst>
                                      </p:cBhvr>
                                      <p:to>
                                        <p:strVal val="visible"/>
                                      </p:to>
                                    </p:set>
                                  </p:childTnLst>
                                </p:cTn>
                              </p:par>
                            </p:childTnLst>
                          </p:cTn>
                        </p:par>
                        <p:par>
                          <p:cTn id="45" fill="hold">
                            <p:stCondLst>
                              <p:cond delay="0"/>
                            </p:stCondLst>
                            <p:childTnLst>
                              <p:par>
                                <p:cTn id="46" presetID="1" presetClass="entr" presetSubtype="0" fill="hold" grpId="0" nodeType="afterEffect">
                                  <p:stCondLst>
                                    <p:cond delay="0"/>
                                  </p:stCondLst>
                                  <p:childTnLst>
                                    <p:set>
                                      <p:cBhvr>
                                        <p:cTn id="47" dur="1" fill="hold">
                                          <p:stCondLst>
                                            <p:cond delay="0"/>
                                          </p:stCondLst>
                                        </p:cTn>
                                        <p:tgtEl>
                                          <p:spTgt spid="10">
                                            <p:txEl>
                                              <p:pRg st="6" end="6"/>
                                            </p:txEl>
                                          </p:spTgt>
                                        </p:tgtEl>
                                        <p:attrNameLst>
                                          <p:attrName>style.visibility</p:attrName>
                                        </p:attrNameLst>
                                      </p:cBhvr>
                                      <p:to>
                                        <p:strVal val="visible"/>
                                      </p:to>
                                    </p:set>
                                  </p:childTnLst>
                                </p:cTn>
                              </p:par>
                              <p:par>
                                <p:cTn id="48" presetID="1" presetClass="entr" presetSubtype="0" fill="hold" grpId="0" nodeType="withEffect">
                                  <p:stCondLst>
                                    <p:cond delay="0"/>
                                  </p:stCondLst>
                                  <p:childTnLst>
                                    <p:set>
                                      <p:cBhvr>
                                        <p:cTn id="49" dur="1" fill="hold">
                                          <p:stCondLst>
                                            <p:cond delay="0"/>
                                          </p:stCondLst>
                                        </p:cTn>
                                        <p:tgtEl>
                                          <p:spTgt spid="10">
                                            <p:txEl>
                                              <p:pRg st="7" end="7"/>
                                            </p:txEl>
                                          </p:spTgt>
                                        </p:tgtEl>
                                        <p:attrNameLst>
                                          <p:attrName>style.visibility</p:attrName>
                                        </p:attrNameLst>
                                      </p:cBhvr>
                                      <p:to>
                                        <p:strVal val="visible"/>
                                      </p:to>
                                    </p:set>
                                  </p:childTnLst>
                                </p:cTn>
                              </p:par>
                              <p:par>
                                <p:cTn id="50" presetID="1" presetClass="entr" presetSubtype="0" fill="hold" grpId="0" nodeType="withEffect">
                                  <p:stCondLst>
                                    <p:cond delay="0"/>
                                  </p:stCondLst>
                                  <p:childTnLst>
                                    <p:set>
                                      <p:cBhvr>
                                        <p:cTn id="51" dur="1" fill="hold">
                                          <p:stCondLst>
                                            <p:cond delay="0"/>
                                          </p:stCondLst>
                                        </p:cTn>
                                        <p:tgtEl>
                                          <p:spTgt spid="10">
                                            <p:txEl>
                                              <p:pRg st="8" end="8"/>
                                            </p:txEl>
                                          </p:spTgt>
                                        </p:tgtEl>
                                        <p:attrNameLst>
                                          <p:attrName>style.visibility</p:attrName>
                                        </p:attrNameLst>
                                      </p:cBhvr>
                                      <p:to>
                                        <p:strVal val="visible"/>
                                      </p:to>
                                    </p:set>
                                  </p:childTnLst>
                                </p:cTn>
                              </p:par>
                            </p:childTnLst>
                          </p:cTn>
                        </p:par>
                      </p:childTnLst>
                    </p:cTn>
                  </p:par>
                  <p:par>
                    <p:cTn id="52" fill="hold">
                      <p:stCondLst>
                        <p:cond delay="indefinite"/>
                      </p:stCondLst>
                      <p:childTnLst>
                        <p:par>
                          <p:cTn id="53" fill="hold">
                            <p:stCondLst>
                              <p:cond delay="0"/>
                            </p:stCondLst>
                            <p:childTnLst>
                              <p:par>
                                <p:cTn id="54" presetID="1" presetClass="entr" presetSubtype="0" fill="hold" grpId="0" nodeType="clickEffect" nodePh="1">
                                  <p:stCondLst>
                                    <p:cond delay="0"/>
                                  </p:stCondLst>
                                  <p:endCondLst>
                                    <p:cond evt="begin" delay="0">
                                      <p:tn val="54"/>
                                    </p:cond>
                                  </p:endCondLst>
                                  <p:childTnLst>
                                    <p:set>
                                      <p:cBhvr>
                                        <p:cTn id="55"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build="p"/>
      <p:bldP spid="9" grpId="0" build="p"/>
      <p:bldP spid="10" grpId="0" build="p"/>
      <p:bldP spid="3" grpId="0"/>
      <p:bldP spid="4" grpId="0"/>
      <p:bldP spid="11" grpId="0"/>
    </p:bld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t>Windows Azure SQL </a:t>
            </a:r>
            <a:r>
              <a:rPr lang="en-US" b="1" dirty="0" err="1" smtClean="0"/>
              <a:t>Databse</a:t>
            </a:r>
            <a:r>
              <a:rPr lang="en-US" b="1" dirty="0" smtClean="0"/>
              <a:t> Federations</a:t>
            </a:r>
            <a:r>
              <a:rPr lang="en-US" dirty="0" smtClean="0"/>
              <a:t> for Sharding</a:t>
            </a:r>
            <a:endParaRPr lang="en-US" dirty="0"/>
          </a:p>
        </p:txBody>
      </p:sp>
      <p:sp>
        <p:nvSpPr>
          <p:cNvPr id="3" name="Content Placeholder 2"/>
          <p:cNvSpPr>
            <a:spLocks noGrp="1"/>
          </p:cNvSpPr>
          <p:nvPr>
            <p:ph idx="1"/>
          </p:nvPr>
        </p:nvSpPr>
        <p:spPr>
          <a:xfrm>
            <a:off x="457200" y="1600206"/>
            <a:ext cx="8229600" cy="4873744"/>
          </a:xfrm>
        </p:spPr>
        <p:txBody>
          <a:bodyPr>
            <a:normAutofit fontScale="92500" lnSpcReduction="20000"/>
          </a:bodyPr>
          <a:lstStyle/>
          <a:p>
            <a:r>
              <a:rPr lang="en-US" dirty="0" smtClean="0"/>
              <a:t>Single “master” database</a:t>
            </a:r>
          </a:p>
          <a:p>
            <a:pPr lvl="1"/>
            <a:r>
              <a:rPr lang="en-US" dirty="0" smtClean="0"/>
              <a:t>“Query Fanout” makes partitions transparent</a:t>
            </a:r>
          </a:p>
          <a:p>
            <a:pPr lvl="1"/>
            <a:r>
              <a:rPr lang="en-US" dirty="0" smtClean="0"/>
              <a:t>Instead of </a:t>
            </a:r>
            <a:r>
              <a:rPr lang="en-US" b="1" dirty="0" smtClean="0"/>
              <a:t>customer_us</a:t>
            </a:r>
            <a:r>
              <a:rPr lang="en-US" dirty="0" smtClean="0"/>
              <a:t>, </a:t>
            </a:r>
            <a:r>
              <a:rPr lang="en-US" b="1" dirty="0" smtClean="0"/>
              <a:t>customer_fr</a:t>
            </a:r>
            <a:r>
              <a:rPr lang="en-US" dirty="0" smtClean="0"/>
              <a:t>, etc… we are back to </a:t>
            </a:r>
            <a:r>
              <a:rPr lang="en-US" b="1" dirty="0" smtClean="0"/>
              <a:t>customer</a:t>
            </a:r>
            <a:r>
              <a:rPr lang="en-US" dirty="0" smtClean="0"/>
              <a:t> database</a:t>
            </a:r>
          </a:p>
          <a:p>
            <a:r>
              <a:rPr lang="en-US" dirty="0" smtClean="0"/>
              <a:t>Handles redistributing shards</a:t>
            </a:r>
          </a:p>
          <a:p>
            <a:r>
              <a:rPr lang="en-US" dirty="0" smtClean="0"/>
              <a:t>Handles cache coherence</a:t>
            </a:r>
          </a:p>
          <a:p>
            <a:r>
              <a:rPr lang="en-US" dirty="0" smtClean="0"/>
              <a:t>Simplifies connection pooling</a:t>
            </a:r>
          </a:p>
          <a:p>
            <a:r>
              <a:rPr lang="en-US" b="1" dirty="0" smtClean="0">
                <a:solidFill>
                  <a:srgbClr val="FF0000"/>
                </a:solidFill>
              </a:rPr>
              <a:t>No MERGE, only SPLIT currently</a:t>
            </a:r>
          </a:p>
          <a:p>
            <a:endParaRPr lang="en-US" dirty="0" smtClean="0"/>
          </a:p>
          <a:p>
            <a:r>
              <a:rPr lang="en-US" sz="2200" dirty="0" smtClean="0">
                <a:hlinkClick r:id="rId3"/>
              </a:rPr>
              <a:t>http://blogs.msdn.com/b/cbiyikoglu/archive/2011/01/18/sql-azure-federations-robust-connectivity-model-for-federated-data.aspx</a:t>
            </a:r>
            <a:r>
              <a:rPr lang="en-US" dirty="0" smtClean="0"/>
              <a:t> </a:t>
            </a:r>
          </a:p>
        </p:txBody>
      </p:sp>
    </p:spTree>
    <p:extLst>
      <p:ext uri="{BB962C8B-B14F-4D97-AF65-F5344CB8AC3E}">
        <p14:creationId xmlns:p14="http://schemas.microsoft.com/office/powerpoint/2010/main" val="233553586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3">
                                            <p:txEl>
                                              <p:pRg st="5" end="5"/>
                                            </p:txEl>
                                          </p:spTgt>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Foursquare #Fail</a:t>
            </a:r>
            <a:endParaRPr lang="en-US" dirty="0"/>
          </a:p>
        </p:txBody>
      </p:sp>
      <p:sp>
        <p:nvSpPr>
          <p:cNvPr id="3" name="Content Placeholder 2"/>
          <p:cNvSpPr>
            <a:spLocks noGrp="1"/>
          </p:cNvSpPr>
          <p:nvPr>
            <p:ph idx="1"/>
          </p:nvPr>
        </p:nvSpPr>
        <p:spPr/>
        <p:txBody>
          <a:bodyPr>
            <a:normAutofit/>
          </a:bodyPr>
          <a:lstStyle/>
          <a:p>
            <a:pPr marL="400050" lvl="1" indent="0">
              <a:buNone/>
            </a:pPr>
            <a:r>
              <a:rPr lang="en-US" sz="3200" b="1" i="1" dirty="0" smtClean="0"/>
              <a:t>Foursquare was implementing database </a:t>
            </a:r>
            <a:r>
              <a:rPr lang="en-US" sz="3200" b="1" i="1" dirty="0" err="1" smtClean="0"/>
              <a:t>sharding</a:t>
            </a:r>
            <a:r>
              <a:rPr lang="en-US" sz="3200" b="1" i="1" dirty="0" smtClean="0"/>
              <a:t> in the application layer. </a:t>
            </a:r>
          </a:p>
          <a:p>
            <a:pPr marL="400050" lvl="1" indent="0">
              <a:buNone/>
            </a:pPr>
            <a:r>
              <a:rPr lang="en-US" sz="3200" smtClean="0"/>
              <a:t>WASD Federations makes </a:t>
            </a:r>
            <a:r>
              <a:rPr lang="en-US" sz="3200" dirty="0" smtClean="0"/>
              <a:t>this unnecessary.</a:t>
            </a:r>
          </a:p>
          <a:p>
            <a:pPr marL="400050" lvl="1" indent="0">
              <a:buNone/>
            </a:pPr>
            <a:endParaRPr lang="en-US" sz="3200" dirty="0" smtClean="0"/>
          </a:p>
          <a:p>
            <a:endParaRPr lang="en-US" dirty="0" smtClean="0"/>
          </a:p>
          <a:p>
            <a:endParaRPr lang="en-US" dirty="0" smtClean="0"/>
          </a:p>
          <a:p>
            <a:pPr marL="400050" lvl="1" indent="0">
              <a:buNone/>
            </a:pPr>
            <a:r>
              <a:rPr lang="en-US" sz="6000" b="1" dirty="0" smtClean="0">
                <a:solidFill>
                  <a:srgbClr val="00B0F0"/>
                </a:solidFill>
              </a:rPr>
              <a:t>WHAT WENT WRONG?</a:t>
            </a:r>
            <a:endParaRPr lang="en-US" sz="5600" b="1" dirty="0">
              <a:solidFill>
                <a:srgbClr val="00B0F0"/>
              </a:solidFill>
            </a:endParaRPr>
          </a:p>
        </p:txBody>
      </p:sp>
      <p:pic>
        <p:nvPicPr>
          <p:cNvPr id="1027"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745030" y="384050"/>
            <a:ext cx="3782148" cy="12179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525856" y="3234867"/>
            <a:ext cx="1841673" cy="180597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47082312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745030" y="274638"/>
            <a:ext cx="5941769" cy="6199312"/>
          </a:xfrm>
        </p:spPr>
        <p:txBody>
          <a:bodyPr>
            <a:normAutofit/>
          </a:bodyPr>
          <a:lstStyle/>
          <a:p>
            <a:r>
              <a:rPr lang="en-US" dirty="0" smtClean="0"/>
              <a:t>My database instance is limited to 150 GB.</a:t>
            </a:r>
            <a:br>
              <a:rPr lang="en-US" dirty="0" smtClean="0"/>
            </a:br>
            <a:r>
              <a:rPr lang="en-US" dirty="0" smtClean="0"/>
              <a:t>∞ ∞ </a:t>
            </a:r>
            <a:r>
              <a:rPr lang="en-US" dirty="0"/>
              <a:t>∞</a:t>
            </a:r>
            <a:r>
              <a:rPr lang="en-US" dirty="0" smtClean="0"/>
              <a:t/>
            </a:r>
            <a:br>
              <a:rPr lang="en-US" dirty="0" smtClean="0"/>
            </a:br>
            <a:r>
              <a:rPr lang="en-US" dirty="0" smtClean="0"/>
              <a:t>Does that mean the cloud doesn’t </a:t>
            </a:r>
            <a:r>
              <a:rPr lang="en-US" dirty="0"/>
              <a:t>really </a:t>
            </a:r>
            <a:r>
              <a:rPr lang="en-US" dirty="0" smtClean="0"/>
              <a:t>offer the illusion of infinite resources?</a:t>
            </a:r>
            <a:endParaRPr lang="en-US" dirty="0"/>
          </a:p>
        </p:txBody>
      </p:sp>
      <p:sp>
        <p:nvSpPr>
          <p:cNvPr id="5" name="TextBox 4"/>
          <p:cNvSpPr txBox="1"/>
          <p:nvPr/>
        </p:nvSpPr>
        <p:spPr>
          <a:xfrm>
            <a:off x="4575" y="-434839"/>
            <a:ext cx="3044950" cy="7725192"/>
          </a:xfrm>
          <a:prstGeom prst="rect">
            <a:avLst/>
          </a:prstGeom>
          <a:noFill/>
        </p:spPr>
        <p:txBody>
          <a:bodyPr wrap="square" rtlCol="0">
            <a:spAutoFit/>
          </a:bodyPr>
          <a:lstStyle/>
          <a:p>
            <a:r>
              <a:rPr lang="en-US" sz="49600" dirty="0">
                <a:solidFill>
                  <a:srgbClr val="00B050"/>
                </a:solidFill>
              </a:rPr>
              <a:t>?</a:t>
            </a:r>
            <a:endParaRPr lang="en-US" dirty="0"/>
          </a:p>
        </p:txBody>
      </p:sp>
    </p:spTree>
    <p:extLst>
      <p:ext uri="{BB962C8B-B14F-4D97-AF65-F5344CB8AC3E}">
        <p14:creationId xmlns:p14="http://schemas.microsoft.com/office/powerpoint/2010/main" val="1110438666"/>
      </p:ext>
    </p:extLst>
  </p:cSld>
  <p:clrMapOvr>
    <a:masterClrMapping/>
  </p:clrMapOvr>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228600"/>
            <a:ext cx="8382000" cy="666750"/>
          </a:xfrm>
        </p:spPr>
        <p:txBody>
          <a:bodyPr rtlCol="0">
            <a:normAutofit fontScale="90000"/>
          </a:bodyPr>
          <a:lstStyle/>
          <a:p>
            <a:pPr eaLnBrk="1" fontAlgn="auto" hangingPunct="1">
              <a:spcAft>
                <a:spcPts val="0"/>
              </a:spcAft>
              <a:defRPr/>
            </a:pPr>
            <a:r>
              <a:rPr lang="en-US" b="1" dirty="0" smtClean="0"/>
              <a:t>Scenario-Specific Storage Services</a:t>
            </a:r>
            <a:endParaRPr lang="en-US" dirty="0"/>
          </a:p>
        </p:txBody>
      </p:sp>
      <p:graphicFrame>
        <p:nvGraphicFramePr>
          <p:cNvPr id="4" name="Table 3"/>
          <p:cNvGraphicFramePr>
            <a:graphicFrameLocks noGrp="1"/>
          </p:cNvGraphicFramePr>
          <p:nvPr>
            <p:extLst>
              <p:ext uri="{D42A27DB-BD31-4B8C-83A1-F6EECF244321}">
                <p14:modId xmlns:p14="http://schemas.microsoft.com/office/powerpoint/2010/main" val="1098606189"/>
              </p:ext>
            </p:extLst>
          </p:nvPr>
        </p:nvGraphicFramePr>
        <p:xfrm>
          <a:off x="304800" y="1143000"/>
          <a:ext cx="8610600" cy="5721736"/>
        </p:xfrm>
        <a:graphic>
          <a:graphicData uri="http://schemas.openxmlformats.org/drawingml/2006/table">
            <a:tbl>
              <a:tblPr firstRow="1" bandRow="1">
                <a:tableStyleId>{5C22544A-7EE6-4342-B048-85BDC9FD1C3A}</a:tableStyleId>
              </a:tblPr>
              <a:tblGrid>
                <a:gridCol w="2870200"/>
                <a:gridCol w="2870200"/>
                <a:gridCol w="2870200"/>
              </a:tblGrid>
              <a:tr h="765199">
                <a:tc>
                  <a:txBody>
                    <a:bodyPr/>
                    <a:lstStyle/>
                    <a:p>
                      <a:r>
                        <a:rPr lang="en-US" sz="3200" dirty="0" smtClean="0"/>
                        <a:t>Type of Data</a:t>
                      </a:r>
                      <a:endParaRPr lang="en-US" sz="3200" dirty="0"/>
                    </a:p>
                  </a:txBody>
                  <a:tcPr marT="45724" marB="45724"/>
                </a:tc>
                <a:tc>
                  <a:txBody>
                    <a:bodyPr/>
                    <a:lstStyle/>
                    <a:p>
                      <a:r>
                        <a:rPr lang="en-US" sz="3200" dirty="0" smtClean="0"/>
                        <a:t>Traditional</a:t>
                      </a:r>
                      <a:endParaRPr lang="en-US" sz="3200" dirty="0"/>
                    </a:p>
                  </a:txBody>
                  <a:tcPr marT="45724" marB="45724"/>
                </a:tc>
                <a:tc>
                  <a:txBody>
                    <a:bodyPr/>
                    <a:lstStyle/>
                    <a:p>
                      <a:r>
                        <a:rPr lang="en-US" sz="3200" dirty="0" smtClean="0"/>
                        <a:t>Azure Way</a:t>
                      </a:r>
                      <a:endParaRPr lang="en-US" sz="3200" dirty="0"/>
                    </a:p>
                  </a:txBody>
                  <a:tcPr marT="45724" marB="45724"/>
                </a:tc>
              </a:tr>
              <a:tr h="890895">
                <a:tc>
                  <a:txBody>
                    <a:bodyPr/>
                    <a:lstStyle/>
                    <a:p>
                      <a:r>
                        <a:rPr lang="en-US" sz="3200" b="1" dirty="0" smtClean="0"/>
                        <a:t>Relational</a:t>
                      </a:r>
                      <a:endParaRPr lang="en-US" sz="3200" b="1" dirty="0"/>
                    </a:p>
                  </a:txBody>
                  <a:tcPr marT="45724" marB="45724"/>
                </a:tc>
                <a:tc>
                  <a:txBody>
                    <a:bodyPr/>
                    <a:lstStyle/>
                    <a:p>
                      <a:r>
                        <a:rPr lang="en-US" sz="3200" dirty="0" smtClean="0"/>
                        <a:t>SQL Server</a:t>
                      </a:r>
                      <a:endParaRPr lang="en-US" sz="3200" dirty="0"/>
                    </a:p>
                  </a:txBody>
                  <a:tcPr marT="45724" marB="45724"/>
                </a:tc>
                <a:tc>
                  <a:txBody>
                    <a:bodyPr/>
                    <a:lstStyle/>
                    <a:p>
                      <a:r>
                        <a:rPr lang="en-US" sz="3200" dirty="0" smtClean="0"/>
                        <a:t>SQL Azure</a:t>
                      </a:r>
                      <a:endParaRPr lang="en-US" sz="3200" dirty="0"/>
                    </a:p>
                  </a:txBody>
                  <a:tcPr marT="45724" marB="45724"/>
                </a:tc>
              </a:tr>
              <a:tr h="1158750">
                <a:tc>
                  <a:txBody>
                    <a:bodyPr/>
                    <a:lstStyle/>
                    <a:p>
                      <a:r>
                        <a:rPr lang="en-US" sz="3200" b="1" dirty="0" smtClean="0"/>
                        <a:t>BLOB (“Binary Large Object”)</a:t>
                      </a:r>
                      <a:endParaRPr lang="en-US" sz="3200" b="1" dirty="0"/>
                    </a:p>
                  </a:txBody>
                  <a:tcPr marT="45724" marB="45724"/>
                </a:tc>
                <a:tc>
                  <a:txBody>
                    <a:bodyPr/>
                    <a:lstStyle/>
                    <a:p>
                      <a:r>
                        <a:rPr lang="en-US" sz="3200" dirty="0" smtClean="0"/>
                        <a:t>File System,</a:t>
                      </a:r>
                      <a:r>
                        <a:rPr lang="en-US" sz="3200" baseline="0" dirty="0" smtClean="0"/>
                        <a:t> </a:t>
                      </a:r>
                      <a:br>
                        <a:rPr lang="en-US" sz="3200" baseline="0" dirty="0" smtClean="0"/>
                      </a:br>
                      <a:r>
                        <a:rPr lang="en-US" sz="3200" baseline="0" dirty="0" smtClean="0"/>
                        <a:t>SQL Server</a:t>
                      </a:r>
                      <a:endParaRPr lang="en-US" sz="3200" dirty="0"/>
                    </a:p>
                  </a:txBody>
                  <a:tcPr marT="45724" marB="45724"/>
                </a:tc>
                <a:tc>
                  <a:txBody>
                    <a:bodyPr/>
                    <a:lstStyle/>
                    <a:p>
                      <a:r>
                        <a:rPr lang="en-US" sz="3200" baseline="0" dirty="0" smtClean="0"/>
                        <a:t>Blobs</a:t>
                      </a:r>
                      <a:endParaRPr lang="en-US" sz="3200" dirty="0"/>
                    </a:p>
                  </a:txBody>
                  <a:tcPr marT="45724" marB="45724"/>
                </a:tc>
              </a:tr>
              <a:tr h="1023704">
                <a:tc>
                  <a:txBody>
                    <a:bodyPr/>
                    <a:lstStyle/>
                    <a:p>
                      <a:r>
                        <a:rPr lang="en-US" sz="3200" b="1" dirty="0" smtClean="0"/>
                        <a:t>File</a:t>
                      </a:r>
                      <a:endParaRPr lang="en-US" sz="3200" b="1" dirty="0"/>
                    </a:p>
                  </a:txBody>
                  <a:tcPr marT="45724" marB="45724"/>
                </a:tc>
                <a:tc>
                  <a:txBody>
                    <a:bodyPr/>
                    <a:lstStyle/>
                    <a:p>
                      <a:r>
                        <a:rPr lang="en-US" sz="3200" dirty="0" smtClean="0"/>
                        <a:t>File System</a:t>
                      </a:r>
                      <a:endParaRPr lang="en-US" sz="3200" dirty="0"/>
                    </a:p>
                  </a:txBody>
                  <a:tcPr marT="45724" marB="45724"/>
                </a:tc>
                <a:tc>
                  <a:txBody>
                    <a:bodyPr/>
                    <a:lstStyle/>
                    <a:p>
                      <a:r>
                        <a:rPr lang="en-US" sz="3200" dirty="0" smtClean="0"/>
                        <a:t>(Azure Drives)</a:t>
                      </a:r>
                      <a:r>
                        <a:rPr lang="en-US" sz="3200" baseline="0" dirty="0" smtClean="0"/>
                        <a:t> Blobs</a:t>
                      </a:r>
                      <a:endParaRPr lang="en-US" sz="3200" dirty="0"/>
                    </a:p>
                  </a:txBody>
                  <a:tcPr marT="45724" marB="45724"/>
                </a:tc>
              </a:tr>
              <a:tr h="1023622">
                <a:tc>
                  <a:txBody>
                    <a:bodyPr/>
                    <a:lstStyle/>
                    <a:p>
                      <a:r>
                        <a:rPr lang="en-US" sz="3200" b="1" dirty="0" smtClean="0"/>
                        <a:t>Logs</a:t>
                      </a:r>
                      <a:endParaRPr lang="en-US" sz="3200" b="1" dirty="0"/>
                    </a:p>
                  </a:txBody>
                  <a:tcPr marT="45724" marB="45724"/>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3200" dirty="0" smtClean="0"/>
                        <a:t>File System, </a:t>
                      </a:r>
                      <a:br>
                        <a:rPr lang="en-US" sz="3200" dirty="0" smtClean="0"/>
                      </a:br>
                      <a:r>
                        <a:rPr lang="en-US" sz="3200" dirty="0" smtClean="0"/>
                        <a:t>SQL Server,</a:t>
                      </a:r>
                      <a:r>
                        <a:rPr lang="en-US" sz="3200" baseline="0" dirty="0" smtClean="0"/>
                        <a:t> etc.</a:t>
                      </a:r>
                      <a:endParaRPr lang="en-US" sz="3200" dirty="0" smtClean="0"/>
                    </a:p>
                  </a:txBody>
                  <a:tcPr marT="45724" marB="45724"/>
                </a:tc>
                <a:tc>
                  <a:txBody>
                    <a:bodyPr/>
                    <a:lstStyle/>
                    <a:p>
                      <a:r>
                        <a:rPr lang="en-US" sz="3200" dirty="0" smtClean="0"/>
                        <a:t>Blobs</a:t>
                      </a:r>
                    </a:p>
                    <a:p>
                      <a:r>
                        <a:rPr lang="en-US" sz="3200" dirty="0" err="1" smtClean="0"/>
                        <a:t>NoSQL</a:t>
                      </a:r>
                      <a:endParaRPr lang="en-US" sz="3200" dirty="0"/>
                    </a:p>
                  </a:txBody>
                  <a:tcPr marT="45724" marB="45724"/>
                </a:tc>
              </a:tr>
              <a:tr h="773276">
                <a:tc>
                  <a:txBody>
                    <a:bodyPr/>
                    <a:lstStyle/>
                    <a:p>
                      <a:r>
                        <a:rPr lang="en-US" sz="3200" b="1" dirty="0" smtClean="0"/>
                        <a:t>Non-Relational</a:t>
                      </a:r>
                    </a:p>
                  </a:txBody>
                  <a:tcPr marT="45724" marB="45724"/>
                </a:tc>
                <a:tc>
                  <a:txBody>
                    <a:bodyPr/>
                    <a:lstStyle/>
                    <a:p>
                      <a:pPr algn="ctr"/>
                      <a:endParaRPr lang="en-US" sz="2400" b="1" dirty="0"/>
                    </a:p>
                  </a:txBody>
                  <a:tcPr marT="45724" marB="45724"/>
                </a:tc>
                <a:tc>
                  <a:txBody>
                    <a:bodyPr/>
                    <a:lstStyle/>
                    <a:p>
                      <a:r>
                        <a:rPr lang="en-US" sz="3200" dirty="0" err="1" smtClean="0"/>
                        <a:t>NoSQL</a:t>
                      </a:r>
                      <a:endParaRPr lang="en-US" sz="3200" dirty="0"/>
                    </a:p>
                  </a:txBody>
                  <a:tcPr marT="45724" marB="45724"/>
                </a:tc>
              </a:tr>
            </a:tbl>
          </a:graphicData>
        </a:graphic>
      </p:graphicFrame>
      <p:sp>
        <p:nvSpPr>
          <p:cNvPr id="5" name="Text Placeholder 2"/>
          <p:cNvSpPr>
            <a:spLocks noGrp="1"/>
          </p:cNvSpPr>
          <p:nvPr>
            <p:ph type="body" sz="quarter" idx="10"/>
          </p:nvPr>
        </p:nvSpPr>
        <p:spPr>
          <a:xfrm>
            <a:off x="3354020" y="6169455"/>
            <a:ext cx="2435960" cy="458726"/>
          </a:xfrm>
        </p:spPr>
        <p:txBody>
          <a:bodyPr>
            <a:noAutofit/>
          </a:bodyPr>
          <a:lstStyle/>
          <a:p>
            <a:pPr marL="0" indent="0">
              <a:buNone/>
            </a:pPr>
            <a:r>
              <a:rPr lang="en-US" b="1" dirty="0" smtClean="0">
                <a:solidFill>
                  <a:schemeClr val="bg1">
                    <a:lumMod val="50000"/>
                  </a:schemeClr>
                </a:solidFill>
              </a:rPr>
              <a:t>(Excel)</a:t>
            </a:r>
            <a:endParaRPr lang="en-US" b="1" dirty="0">
              <a:solidFill>
                <a:schemeClr val="bg1">
                  <a:lumMod val="50000"/>
                </a:schemeClr>
              </a:solidFill>
            </a:endParaRPr>
          </a:p>
        </p:txBody>
      </p:sp>
    </p:spTree>
    <p:extLst>
      <p:ext uri="{BB962C8B-B14F-4D97-AF65-F5344CB8AC3E}">
        <p14:creationId xmlns:p14="http://schemas.microsoft.com/office/powerpoint/2010/main" val="4231883312"/>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 calcmode="lin" valueType="num">
                                      <p:cBhvr>
                                        <p:cTn id="7" dur="500" fill="hold"/>
                                        <p:tgtEl>
                                          <p:spTgt spid="5">
                                            <p:txEl>
                                              <p:pRg st="0" end="0"/>
                                            </p:txEl>
                                          </p:spTgt>
                                        </p:tgtEl>
                                        <p:attrNameLst>
                                          <p:attrName>ppt_w</p:attrName>
                                        </p:attrNameLst>
                                      </p:cBhvr>
                                      <p:tavLst>
                                        <p:tav tm="0">
                                          <p:val>
                                            <p:fltVal val="0"/>
                                          </p:val>
                                        </p:tav>
                                        <p:tav tm="100000">
                                          <p:val>
                                            <p:strVal val="#ppt_w"/>
                                          </p:val>
                                        </p:tav>
                                      </p:tavLst>
                                    </p:anim>
                                    <p:anim calcmode="lin" valueType="num">
                                      <p:cBhvr>
                                        <p:cTn id="8" dur="500" fill="hold"/>
                                        <p:tgtEl>
                                          <p:spTgt spid="5">
                                            <p:txEl>
                                              <p:pRg st="0" end="0"/>
                                            </p:txEl>
                                          </p:spTgt>
                                        </p:tgtEl>
                                        <p:attrNameLst>
                                          <p:attrName>ppt_h</p:attrName>
                                        </p:attrNameLst>
                                      </p:cBhvr>
                                      <p:tavLst>
                                        <p:tav tm="0">
                                          <p:val>
                                            <p:fltVal val="0"/>
                                          </p:val>
                                        </p:tav>
                                        <p:tav tm="100000">
                                          <p:val>
                                            <p:strVal val="#ppt_h"/>
                                          </p:val>
                                        </p:tav>
                                      </p:tavLst>
                                    </p:anim>
                                    <p:animEffect transition="in" filter="fade">
                                      <p:cBhvr>
                                        <p:cTn id="9" dur="500"/>
                                        <p:tgtEl>
                                          <p:spTgt spid="5">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677010"/>
            <a:ext cx="8229600" cy="1143000"/>
          </a:xfrm>
        </p:spPr>
        <p:txBody>
          <a:bodyPr>
            <a:normAutofit/>
          </a:bodyPr>
          <a:lstStyle/>
          <a:p>
            <a:r>
              <a:rPr lang="en-US" dirty="0" smtClean="0">
                <a:latin typeface="Andy" pitchFamily="66" charset="0"/>
              </a:rPr>
              <a:t>Pre-Cloud</a:t>
            </a:r>
            <a:r>
              <a:rPr lang="en-US" dirty="0" smtClean="0"/>
              <a:t> vs. </a:t>
            </a:r>
            <a:r>
              <a:rPr lang="en-US" dirty="0" smtClean="0">
                <a:latin typeface="Andy" pitchFamily="66" charset="0"/>
              </a:rPr>
              <a:t>Cloud-Native</a:t>
            </a:r>
            <a:endParaRPr lang="en-US" dirty="0"/>
          </a:p>
        </p:txBody>
      </p:sp>
      <p:graphicFrame>
        <p:nvGraphicFramePr>
          <p:cNvPr id="4" name="Table 3"/>
          <p:cNvGraphicFramePr>
            <a:graphicFrameLocks noGrp="1"/>
          </p:cNvGraphicFramePr>
          <p:nvPr>
            <p:extLst>
              <p:ext uri="{D42A27DB-BD31-4B8C-83A1-F6EECF244321}">
                <p14:modId xmlns:p14="http://schemas.microsoft.com/office/powerpoint/2010/main" val="3797765035"/>
              </p:ext>
            </p:extLst>
          </p:nvPr>
        </p:nvGraphicFramePr>
        <p:xfrm>
          <a:off x="158950" y="186430"/>
          <a:ext cx="8830356" cy="7435932"/>
        </p:xfrm>
        <a:graphic>
          <a:graphicData uri="http://schemas.openxmlformats.org/drawingml/2006/table">
            <a:tbl>
              <a:tblPr firstRow="1" bandRow="1">
                <a:tableStyleId>{5C22544A-7EE6-4342-B048-85BDC9FD1C3A}</a:tableStyleId>
              </a:tblPr>
              <a:tblGrid>
                <a:gridCol w="4415178"/>
                <a:gridCol w="4415178"/>
              </a:tblGrid>
              <a:tr h="787956">
                <a:tc>
                  <a:txBody>
                    <a:bodyPr/>
                    <a:lstStyle/>
                    <a:p>
                      <a:r>
                        <a:rPr lang="en-US" sz="6000" dirty="0" smtClean="0">
                          <a:latin typeface="Andy" pitchFamily="66" charset="0"/>
                        </a:rPr>
                        <a:t>Lessons</a:t>
                      </a:r>
                      <a:r>
                        <a:rPr lang="en-US" sz="3600" dirty="0" smtClean="0">
                          <a:latin typeface="Andy" pitchFamily="66" charset="0"/>
                        </a:rPr>
                        <a:t>:</a:t>
                      </a:r>
                      <a:r>
                        <a:rPr lang="en-US" sz="3600" baseline="0" dirty="0" smtClean="0">
                          <a:latin typeface="Andy" pitchFamily="66" charset="0"/>
                        </a:rPr>
                        <a:t> </a:t>
                      </a:r>
                      <a:r>
                        <a:rPr lang="en-US" sz="6000" baseline="0" dirty="0" smtClean="0">
                          <a:latin typeface="Andy" pitchFamily="66" charset="0"/>
                        </a:rPr>
                        <a:t>being</a:t>
                      </a:r>
                      <a:endParaRPr lang="en-US" sz="6000" dirty="0"/>
                    </a:p>
                  </a:txBody>
                  <a:tcPr anchor="ctr"/>
                </a:tc>
                <a:tc>
                  <a:txBody>
                    <a:bodyPr/>
                    <a:lstStyle/>
                    <a:p>
                      <a:r>
                        <a:rPr lang="en-US" sz="6000" dirty="0" smtClean="0">
                          <a:latin typeface="Andy" pitchFamily="66" charset="0"/>
                        </a:rPr>
                        <a:t>Cloud-Native</a:t>
                      </a:r>
                      <a:endParaRPr lang="en-US" sz="6000" dirty="0"/>
                    </a:p>
                  </a:txBody>
                  <a:tcPr anchor="ctr"/>
                </a:tc>
              </a:tr>
              <a:tr h="787956">
                <a:tc>
                  <a:txBody>
                    <a:bodyPr/>
                    <a:lstStyle/>
                    <a:p>
                      <a:r>
                        <a:rPr lang="en-US" sz="3200" b="1" dirty="0" smtClean="0"/>
                        <a:t>1:15,000</a:t>
                      </a:r>
                      <a:endParaRPr lang="en-US" sz="3200" b="1" dirty="0"/>
                    </a:p>
                  </a:txBody>
                  <a:tcPr anchor="ctr"/>
                </a:tc>
                <a:tc>
                  <a:txBody>
                    <a:bodyPr/>
                    <a:lstStyle/>
                    <a:p>
                      <a:r>
                        <a:rPr lang="en-US" sz="3200" dirty="0" smtClean="0"/>
                        <a:t>Efficiency</a:t>
                      </a:r>
                      <a:endParaRPr lang="en-US" sz="3200" dirty="0"/>
                    </a:p>
                  </a:txBody>
                  <a:tcPr anchor="ctr"/>
                </a:tc>
              </a:tr>
              <a:tr h="787956">
                <a:tc>
                  <a:txBody>
                    <a:bodyPr/>
                    <a:lstStyle/>
                    <a:p>
                      <a:r>
                        <a:rPr lang="en-US" sz="3200" b="1" dirty="0" smtClean="0"/>
                        <a:t>Auto-Scaling</a:t>
                      </a:r>
                      <a:r>
                        <a:rPr lang="en-US" sz="3200" b="1" baseline="0" dirty="0" smtClean="0"/>
                        <a:t> via API</a:t>
                      </a:r>
                      <a:endParaRPr lang="en-US" sz="3200" b="1" dirty="0"/>
                    </a:p>
                  </a:txBody>
                  <a:tcPr anchor="ct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3200" dirty="0" smtClean="0"/>
                        <a:t>Dynamic/</a:t>
                      </a:r>
                      <a:r>
                        <a:rPr lang="en-US" sz="3200" b="1" dirty="0" smtClean="0"/>
                        <a:t>∞</a:t>
                      </a:r>
                      <a:r>
                        <a:rPr lang="en-US" sz="3200" dirty="0" smtClean="0"/>
                        <a:t> Resources</a:t>
                      </a:r>
                    </a:p>
                  </a:txBody>
                  <a:tcPr anchor="ctr"/>
                </a:tc>
              </a:tr>
              <a:tr h="787956">
                <a:tc>
                  <a:txBody>
                    <a:bodyPr/>
                    <a:lstStyle/>
                    <a:p>
                      <a:r>
                        <a:rPr lang="en-US" sz="3200" b="1" dirty="0" smtClean="0"/>
                        <a:t>Pay-As-You</a:t>
                      </a:r>
                      <a:r>
                        <a:rPr lang="en-US" sz="3200" b="1" baseline="0" dirty="0" smtClean="0"/>
                        <a:t>-Go</a:t>
                      </a:r>
                      <a:endParaRPr lang="en-US" sz="3200" b="1" dirty="0"/>
                    </a:p>
                  </a:txBody>
                  <a:tcPr anchor="ctr"/>
                </a:tc>
                <a:tc>
                  <a:txBody>
                    <a:bodyPr/>
                    <a:lstStyle/>
                    <a:p>
                      <a:r>
                        <a:rPr lang="en-US" sz="3200" dirty="0" smtClean="0"/>
                        <a:t>Variable/</a:t>
                      </a:r>
                      <a:r>
                        <a:rPr lang="en-US" sz="3200" dirty="0" err="1" smtClean="0"/>
                        <a:t>OpEx</a:t>
                      </a:r>
                      <a:endParaRPr lang="en-US" sz="3200" dirty="0"/>
                    </a:p>
                  </a:txBody>
                  <a:tcPr anchor="ctr"/>
                </a:tc>
              </a:tr>
              <a:tr h="787956">
                <a:tc>
                  <a:txBody>
                    <a:bodyPr/>
                    <a:lstStyle/>
                    <a:p>
                      <a:r>
                        <a:rPr lang="en-US" sz="3200" b="1" dirty="0" smtClean="0"/>
                        <a:t>Stateless, Autonomous</a:t>
                      </a:r>
                      <a:endParaRPr lang="en-US" sz="3200" b="1" dirty="0"/>
                    </a:p>
                  </a:txBody>
                  <a:tcPr anchor="ctr"/>
                </a:tc>
                <a:tc>
                  <a:txBody>
                    <a:bodyPr/>
                    <a:lstStyle/>
                    <a:p>
                      <a:r>
                        <a:rPr lang="en-US" sz="3200" dirty="0" smtClean="0"/>
                        <a:t>Horizontal Resourcing</a:t>
                      </a:r>
                      <a:endParaRPr lang="en-US" sz="3200" dirty="0"/>
                    </a:p>
                  </a:txBody>
                  <a:tcPr anchor="ctr"/>
                </a:tc>
              </a:tr>
              <a:tr h="787956">
                <a:tc>
                  <a:txBody>
                    <a:bodyPr/>
                    <a:lstStyle/>
                    <a:p>
                      <a:r>
                        <a:rPr lang="en-US" sz="3200" b="1" dirty="0" smtClean="0"/>
                        <a:t>N+1, Idempotent</a:t>
                      </a:r>
                      <a:endParaRPr lang="en-US" sz="3200" b="1" dirty="0"/>
                    </a:p>
                  </a:txBody>
                  <a:tcPr anchor="ctr"/>
                </a:tc>
                <a:tc>
                  <a:txBody>
                    <a:bodyPr/>
                    <a:lstStyle/>
                    <a:p>
                      <a:r>
                        <a:rPr lang="en-US" sz="3200" dirty="0" smtClean="0"/>
                        <a:t>Minimize</a:t>
                      </a:r>
                      <a:r>
                        <a:rPr lang="en-US" sz="3200" baseline="0" dirty="0" smtClean="0"/>
                        <a:t> MTTR</a:t>
                      </a:r>
                      <a:endParaRPr lang="en-US" sz="3200" dirty="0"/>
                    </a:p>
                  </a:txBody>
                  <a:tcPr anchor="ctr"/>
                </a:tc>
              </a:tr>
              <a:tr h="787956">
                <a:tc>
                  <a:txBody>
                    <a:bodyPr/>
                    <a:lstStyle/>
                    <a:p>
                      <a:r>
                        <a:rPr lang="en-US" sz="3200" b="1" dirty="0" smtClean="0"/>
                        <a:t>SQL, NoSQL, Blob</a:t>
                      </a:r>
                      <a:endParaRPr lang="en-US" sz="3200" b="1" dirty="0"/>
                    </a:p>
                  </a:txBody>
                  <a:tcPr anchor="ctr"/>
                </a:tc>
                <a:tc>
                  <a:txBody>
                    <a:bodyPr/>
                    <a:lstStyle/>
                    <a:p>
                      <a:r>
                        <a:rPr lang="en-US" sz="3200" dirty="0" smtClean="0"/>
                        <a:t>Scenario-specific</a:t>
                      </a:r>
                      <a:r>
                        <a:rPr lang="en-US" sz="3200" baseline="0" dirty="0" smtClean="0"/>
                        <a:t> Storage</a:t>
                      </a:r>
                      <a:endParaRPr lang="en-US" sz="3200" dirty="0"/>
                    </a:p>
                  </a:txBody>
                  <a:tcPr anchor="ctr"/>
                </a:tc>
              </a:tr>
              <a:tr h="787956">
                <a:tc>
                  <a:txBody>
                    <a:bodyPr/>
                    <a:lstStyle/>
                    <a:p>
                      <a:r>
                        <a:rPr lang="en-US" sz="3200" b="1" dirty="0" smtClean="0"/>
                        <a:t>VM, Storage, LB, DR</a:t>
                      </a:r>
                      <a:endParaRPr lang="en-US" sz="3200" b="1" dirty="0"/>
                    </a:p>
                  </a:txBody>
                  <a:tcPr anchor="ctr"/>
                </a:tc>
                <a:tc>
                  <a:txBody>
                    <a:bodyPr/>
                    <a:lstStyle/>
                    <a:p>
                      <a:r>
                        <a:rPr lang="en-US" sz="3200" dirty="0" smtClean="0"/>
                        <a:t>Manage</a:t>
                      </a:r>
                      <a:r>
                        <a:rPr lang="en-US" sz="3200" b="1" dirty="0" smtClean="0"/>
                        <a:t>d</a:t>
                      </a:r>
                      <a:r>
                        <a:rPr lang="en-US" sz="3200" dirty="0" smtClean="0"/>
                        <a:t> Infrastructure</a:t>
                      </a:r>
                      <a:endParaRPr lang="en-US" sz="3200" dirty="0"/>
                    </a:p>
                  </a:txBody>
                  <a:tcPr anchor="ctr"/>
                </a:tc>
              </a:tr>
            </a:tbl>
          </a:graphicData>
        </a:graphic>
      </p:graphicFrame>
    </p:spTree>
    <p:extLst>
      <p:ext uri="{BB962C8B-B14F-4D97-AF65-F5344CB8AC3E}">
        <p14:creationId xmlns:p14="http://schemas.microsoft.com/office/powerpoint/2010/main" val="2210938030"/>
      </p:ext>
    </p:extLst>
  </p:cSld>
  <p:clrMapOvr>
    <a:masterClrMapping/>
  </p:clrMapOvr>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Know the rules</a:t>
            </a:r>
            <a:endParaRPr lang="en-US" dirty="0"/>
          </a:p>
        </p:txBody>
      </p:sp>
      <p:sp>
        <p:nvSpPr>
          <p:cNvPr id="3" name="Content Placeholder 2"/>
          <p:cNvSpPr>
            <a:spLocks noGrp="1"/>
          </p:cNvSpPr>
          <p:nvPr>
            <p:ph idx="1"/>
          </p:nvPr>
        </p:nvSpPr>
        <p:spPr>
          <a:xfrm>
            <a:off x="457200" y="384050"/>
            <a:ext cx="8229600" cy="5742119"/>
          </a:xfrm>
          <a:solidFill>
            <a:schemeClr val="accent5">
              <a:lumMod val="60000"/>
              <a:lumOff val="40000"/>
            </a:schemeClr>
          </a:solidFill>
        </p:spPr>
        <p:txBody>
          <a:bodyPr>
            <a:normAutofit lnSpcReduction="10000"/>
          </a:bodyPr>
          <a:lstStyle/>
          <a:p>
            <a:pPr marL="0" indent="0">
              <a:buNone/>
            </a:pPr>
            <a:endParaRPr lang="en-US" sz="4400" dirty="0" smtClean="0"/>
          </a:p>
          <a:p>
            <a:pPr marL="0" indent="0">
              <a:buNone/>
            </a:pPr>
            <a:r>
              <a:rPr lang="en-US" sz="6600" dirty="0" smtClean="0"/>
              <a:t>“If I had asked people what they wanted, they would have said faster horses.”</a:t>
            </a:r>
          </a:p>
          <a:p>
            <a:pPr marL="0" indent="0">
              <a:buNone/>
            </a:pPr>
            <a:r>
              <a:rPr lang="en-US" sz="6600" dirty="0"/>
              <a:t>	</a:t>
            </a:r>
            <a:r>
              <a:rPr lang="en-US" sz="6600" dirty="0" smtClean="0"/>
              <a:t>- Henry Ford</a:t>
            </a:r>
          </a:p>
          <a:p>
            <a:endParaRPr lang="en-US" dirty="0"/>
          </a:p>
        </p:txBody>
      </p:sp>
    </p:spTree>
    <p:extLst>
      <p:ext uri="{BB962C8B-B14F-4D97-AF65-F5344CB8AC3E}">
        <p14:creationId xmlns:p14="http://schemas.microsoft.com/office/powerpoint/2010/main" val="1030862601"/>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Know the rules</a:t>
            </a:r>
            <a:endParaRPr lang="en-US" dirty="0"/>
          </a:p>
        </p:txBody>
      </p:sp>
      <p:sp>
        <p:nvSpPr>
          <p:cNvPr id="3" name="Content Placeholder 2"/>
          <p:cNvSpPr>
            <a:spLocks noGrp="1"/>
          </p:cNvSpPr>
          <p:nvPr>
            <p:ph idx="1"/>
          </p:nvPr>
        </p:nvSpPr>
        <p:spPr>
          <a:xfrm>
            <a:off x="457200" y="384050"/>
            <a:ext cx="8229600" cy="5742119"/>
          </a:xfrm>
          <a:solidFill>
            <a:schemeClr val="accent5">
              <a:lumMod val="60000"/>
              <a:lumOff val="40000"/>
            </a:schemeClr>
          </a:solidFill>
        </p:spPr>
        <p:txBody>
          <a:bodyPr/>
          <a:lstStyle/>
          <a:p>
            <a:pPr marL="0" indent="0">
              <a:buNone/>
            </a:pPr>
            <a:endParaRPr lang="en-US" sz="4400" dirty="0" smtClean="0"/>
          </a:p>
          <a:p>
            <a:pPr marL="0" indent="0">
              <a:buNone/>
            </a:pPr>
            <a:r>
              <a:rPr lang="en-US" sz="6600" dirty="0" smtClean="0"/>
              <a:t>“Know the rules well, so you can break them effectively.”</a:t>
            </a:r>
          </a:p>
          <a:p>
            <a:pPr marL="0" indent="0">
              <a:buNone/>
            </a:pPr>
            <a:r>
              <a:rPr lang="en-US" sz="6600" dirty="0"/>
              <a:t>	</a:t>
            </a:r>
            <a:r>
              <a:rPr lang="en-US" sz="6600" dirty="0" smtClean="0"/>
              <a:t>- Dalai Lama XIV</a:t>
            </a:r>
          </a:p>
          <a:p>
            <a:endParaRPr lang="en-US" dirty="0"/>
          </a:p>
        </p:txBody>
      </p:sp>
    </p:spTree>
    <p:extLst>
      <p:ext uri="{BB962C8B-B14F-4D97-AF65-F5344CB8AC3E}">
        <p14:creationId xmlns:p14="http://schemas.microsoft.com/office/powerpoint/2010/main" val="405641206"/>
      </p:ext>
    </p:extLst>
  </p:cSld>
  <p:clrMapOvr>
    <a:masterClrMapping/>
  </p:clrMapOvr>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7223" y="274638"/>
            <a:ext cx="9378446" cy="1143000"/>
          </a:xfrm>
        </p:spPr>
        <p:txBody>
          <a:bodyPr>
            <a:normAutofit fontScale="90000"/>
          </a:bodyPr>
          <a:lstStyle/>
          <a:p>
            <a:r>
              <a:rPr lang="en-US" dirty="0" smtClean="0"/>
              <a:t>Cloud Architecture Patterns book</a:t>
            </a:r>
            <a:br>
              <a:rPr lang="en-US" dirty="0" smtClean="0"/>
            </a:br>
            <a:r>
              <a:rPr lang="en-US" b="1" dirty="0" smtClean="0"/>
              <a:t>Primer Chapters</a:t>
            </a:r>
            <a:endParaRPr lang="en-US" b="1" dirty="0"/>
          </a:p>
        </p:txBody>
      </p:sp>
      <p:sp>
        <p:nvSpPr>
          <p:cNvPr id="3" name="Content Placeholder 2"/>
          <p:cNvSpPr>
            <a:spLocks noGrp="1"/>
          </p:cNvSpPr>
          <p:nvPr>
            <p:ph sz="half" idx="1"/>
          </p:nvPr>
        </p:nvSpPr>
        <p:spPr>
          <a:xfrm>
            <a:off x="403665" y="1600206"/>
            <a:ext cx="8126769" cy="4873744"/>
          </a:xfrm>
        </p:spPr>
        <p:txBody>
          <a:bodyPr>
            <a:normAutofit/>
          </a:bodyPr>
          <a:lstStyle/>
          <a:p>
            <a:pPr marL="742950" indent="-742950">
              <a:buFont typeface="+mj-lt"/>
              <a:buAutoNum type="arabicPeriod"/>
            </a:pPr>
            <a:r>
              <a:rPr lang="en-US" dirty="0" smtClean="0"/>
              <a:t>Scalability</a:t>
            </a:r>
          </a:p>
          <a:p>
            <a:pPr marL="742950" indent="-742950">
              <a:buFont typeface="+mj-lt"/>
              <a:buAutoNum type="arabicPeriod"/>
            </a:pPr>
            <a:r>
              <a:rPr lang="en-US" dirty="0" smtClean="0"/>
              <a:t>Eventual Consistency</a:t>
            </a:r>
          </a:p>
          <a:p>
            <a:pPr marL="742950" indent="-742950">
              <a:buFont typeface="+mj-lt"/>
              <a:buAutoNum type="arabicPeriod"/>
            </a:pPr>
            <a:r>
              <a:rPr lang="en-US" dirty="0" err="1"/>
              <a:t>Multitenancy</a:t>
            </a:r>
            <a:r>
              <a:rPr lang="en-US" dirty="0"/>
              <a:t> and Commodity </a:t>
            </a:r>
            <a:r>
              <a:rPr lang="en-US" dirty="0" smtClean="0"/>
              <a:t>Hardware</a:t>
            </a:r>
          </a:p>
          <a:p>
            <a:pPr marL="742950" indent="-742950">
              <a:buFont typeface="+mj-lt"/>
              <a:buAutoNum type="arabicPeriod"/>
            </a:pPr>
            <a:r>
              <a:rPr lang="en-US" dirty="0" smtClean="0"/>
              <a:t>Network Latency</a:t>
            </a:r>
          </a:p>
        </p:txBody>
      </p:sp>
    </p:spTree>
    <p:extLst>
      <p:ext uri="{BB962C8B-B14F-4D97-AF65-F5344CB8AC3E}">
        <p14:creationId xmlns:p14="http://schemas.microsoft.com/office/powerpoint/2010/main" val="3029831167"/>
      </p:ext>
    </p:extLst>
  </p:cSld>
  <p:clrMapOvr>
    <a:masterClrMapping/>
  </p:clrMapOvr>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7223" y="274638"/>
            <a:ext cx="9378446" cy="1143000"/>
          </a:xfrm>
        </p:spPr>
        <p:txBody>
          <a:bodyPr>
            <a:normAutofit fontScale="90000"/>
          </a:bodyPr>
          <a:lstStyle/>
          <a:p>
            <a:r>
              <a:rPr lang="en-US" dirty="0" smtClean="0"/>
              <a:t>Cloud Architecture Patterns book </a:t>
            </a:r>
            <a:br>
              <a:rPr lang="en-US" dirty="0" smtClean="0"/>
            </a:br>
            <a:r>
              <a:rPr lang="en-US" b="1" dirty="0" smtClean="0"/>
              <a:t>Pattern Chapters</a:t>
            </a:r>
            <a:endParaRPr lang="en-US" b="1" dirty="0"/>
          </a:p>
        </p:txBody>
      </p:sp>
      <p:sp>
        <p:nvSpPr>
          <p:cNvPr id="3" name="Content Placeholder 2"/>
          <p:cNvSpPr>
            <a:spLocks noGrp="1"/>
          </p:cNvSpPr>
          <p:nvPr>
            <p:ph sz="half" idx="1"/>
          </p:nvPr>
        </p:nvSpPr>
        <p:spPr>
          <a:xfrm>
            <a:off x="403665" y="1600206"/>
            <a:ext cx="8126769" cy="4873744"/>
          </a:xfrm>
        </p:spPr>
        <p:txBody>
          <a:bodyPr>
            <a:noAutofit/>
          </a:bodyPr>
          <a:lstStyle/>
          <a:p>
            <a:pPr marL="514350" indent="-514350">
              <a:buFont typeface="+mj-lt"/>
              <a:buAutoNum type="arabicPeriod"/>
            </a:pPr>
            <a:r>
              <a:rPr lang="en-US" sz="2600" dirty="0"/>
              <a:t>Horizontally Scaling Compute Pattern</a:t>
            </a:r>
          </a:p>
          <a:p>
            <a:pPr marL="514350" indent="-514350">
              <a:buFont typeface="+mj-lt"/>
              <a:buAutoNum type="arabicPeriod"/>
            </a:pPr>
            <a:r>
              <a:rPr lang="en-US" sz="2600" dirty="0"/>
              <a:t>Queue-Centric Workflow Pattern</a:t>
            </a:r>
          </a:p>
          <a:p>
            <a:pPr marL="514350" indent="-514350">
              <a:buFont typeface="+mj-lt"/>
              <a:buAutoNum type="arabicPeriod"/>
            </a:pPr>
            <a:r>
              <a:rPr lang="en-US" sz="2600" dirty="0"/>
              <a:t>Auto-Scaling Pattern</a:t>
            </a:r>
          </a:p>
          <a:p>
            <a:pPr marL="514350" indent="-514350">
              <a:buFont typeface="+mj-lt"/>
              <a:buAutoNum type="arabicPeriod"/>
            </a:pPr>
            <a:r>
              <a:rPr lang="en-US" sz="2600" dirty="0" err="1" smtClean="0"/>
              <a:t>MapReduce</a:t>
            </a:r>
            <a:r>
              <a:rPr lang="en-US" sz="2600" dirty="0" smtClean="0"/>
              <a:t> </a:t>
            </a:r>
            <a:r>
              <a:rPr lang="en-US" sz="2600" dirty="0"/>
              <a:t>Pattern</a:t>
            </a:r>
          </a:p>
          <a:p>
            <a:pPr marL="514350" indent="-514350">
              <a:buFont typeface="+mj-lt"/>
              <a:buAutoNum type="arabicPeriod"/>
            </a:pPr>
            <a:r>
              <a:rPr lang="en-US" sz="2600" dirty="0"/>
              <a:t>Database </a:t>
            </a:r>
            <a:r>
              <a:rPr lang="en-US" sz="2600" dirty="0" err="1"/>
              <a:t>Sharding</a:t>
            </a:r>
            <a:r>
              <a:rPr lang="en-US" sz="2600" dirty="0"/>
              <a:t> </a:t>
            </a:r>
            <a:r>
              <a:rPr lang="en-US" sz="2600" dirty="0" smtClean="0"/>
              <a:t>Pattern</a:t>
            </a:r>
          </a:p>
          <a:p>
            <a:pPr marL="514350" indent="-514350">
              <a:buFont typeface="+mj-lt"/>
              <a:buAutoNum type="arabicPeriod"/>
            </a:pPr>
            <a:r>
              <a:rPr lang="en-US" sz="2600" dirty="0" smtClean="0"/>
              <a:t>Busy </a:t>
            </a:r>
            <a:r>
              <a:rPr lang="en-US" sz="2600" dirty="0"/>
              <a:t>Signal </a:t>
            </a:r>
            <a:r>
              <a:rPr lang="en-US" sz="2600" dirty="0" smtClean="0"/>
              <a:t>Pattern</a:t>
            </a:r>
          </a:p>
          <a:p>
            <a:pPr marL="514350" indent="-514350">
              <a:buFont typeface="+mj-lt"/>
              <a:buAutoNum type="arabicPeriod"/>
            </a:pPr>
            <a:r>
              <a:rPr lang="en-US" sz="2600" dirty="0" smtClean="0"/>
              <a:t>Node </a:t>
            </a:r>
            <a:r>
              <a:rPr lang="en-US" sz="2600" dirty="0"/>
              <a:t>Failure Pattern</a:t>
            </a:r>
          </a:p>
          <a:p>
            <a:pPr marL="514350" indent="-514350">
              <a:buFont typeface="+mj-lt"/>
              <a:buAutoNum type="arabicPeriod" startAt="8"/>
            </a:pPr>
            <a:r>
              <a:rPr lang="en-US" sz="2600" dirty="0" err="1" smtClean="0"/>
              <a:t>Colocate</a:t>
            </a:r>
            <a:r>
              <a:rPr lang="en-US" sz="2600" dirty="0" smtClean="0"/>
              <a:t> </a:t>
            </a:r>
            <a:r>
              <a:rPr lang="en-US" sz="2600" dirty="0"/>
              <a:t>Pattern</a:t>
            </a:r>
          </a:p>
          <a:p>
            <a:pPr marL="514350" indent="-514350">
              <a:buFont typeface="+mj-lt"/>
              <a:buAutoNum type="arabicPeriod" startAt="8"/>
            </a:pPr>
            <a:r>
              <a:rPr lang="en-US" sz="2600" dirty="0"/>
              <a:t>Valet Key Pattern</a:t>
            </a:r>
          </a:p>
          <a:p>
            <a:pPr marL="514350" indent="-514350">
              <a:buFont typeface="+mj-lt"/>
              <a:buAutoNum type="arabicPeriod" startAt="8"/>
            </a:pPr>
            <a:r>
              <a:rPr lang="en-US" sz="2600" dirty="0"/>
              <a:t>CDN Pattern</a:t>
            </a:r>
          </a:p>
          <a:p>
            <a:pPr marL="514350" indent="-514350">
              <a:buFont typeface="+mj-lt"/>
              <a:buAutoNum type="arabicPeriod" startAt="8"/>
            </a:pPr>
            <a:r>
              <a:rPr lang="en-US" sz="2600" dirty="0"/>
              <a:t>Multisite Deployment </a:t>
            </a:r>
            <a:r>
              <a:rPr lang="en-US" sz="2600" dirty="0" smtClean="0"/>
              <a:t>Pattern</a:t>
            </a:r>
            <a:endParaRPr lang="en-US" sz="2600" dirty="0"/>
          </a:p>
        </p:txBody>
      </p:sp>
    </p:spTree>
    <p:extLst>
      <p:ext uri="{BB962C8B-B14F-4D97-AF65-F5344CB8AC3E}">
        <p14:creationId xmlns:p14="http://schemas.microsoft.com/office/powerpoint/2010/main" val="476436549"/>
      </p:ext>
    </p:extLst>
  </p:cSld>
  <p:clrMapOvr>
    <a:masterClrMapping/>
  </p:clrMapOvr>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Title 1"/>
          <p:cNvSpPr>
            <a:spLocks noGrp="1"/>
          </p:cNvSpPr>
          <p:nvPr>
            <p:ph type="title"/>
          </p:nvPr>
        </p:nvSpPr>
        <p:spPr>
          <a:xfrm>
            <a:off x="309070" y="4646980"/>
            <a:ext cx="8382000" cy="1826969"/>
          </a:xfrm>
        </p:spPr>
        <p:txBody>
          <a:bodyPr>
            <a:normAutofit fontScale="90000"/>
          </a:bodyPr>
          <a:lstStyle/>
          <a:p>
            <a:r>
              <a:rPr lang="en-US" dirty="0" smtClean="0"/>
              <a:t>Questions?</a:t>
            </a:r>
            <a:br>
              <a:rPr lang="en-US" dirty="0" smtClean="0"/>
            </a:br>
            <a:r>
              <a:rPr lang="en-US" dirty="0" smtClean="0"/>
              <a:t>Comments?</a:t>
            </a:r>
            <a:br>
              <a:rPr lang="en-US" dirty="0" smtClean="0"/>
            </a:br>
            <a:r>
              <a:rPr lang="en-US" dirty="0" smtClean="0"/>
              <a:t>More information?</a:t>
            </a:r>
          </a:p>
        </p:txBody>
      </p:sp>
      <p:sp>
        <p:nvSpPr>
          <p:cNvPr id="39939" name="Text Placeholder 2"/>
          <p:cNvSpPr>
            <a:spLocks noGrp="1"/>
          </p:cNvSpPr>
          <p:nvPr>
            <p:ph type="body" sz="quarter" idx="10"/>
          </p:nvPr>
        </p:nvSpPr>
        <p:spPr>
          <a:xfrm>
            <a:off x="0" y="0"/>
            <a:ext cx="9144000" cy="6858000"/>
          </a:xfrm>
        </p:spPr>
        <p:txBody>
          <a:bodyPr>
            <a:normAutofit/>
          </a:bodyPr>
          <a:lstStyle/>
          <a:p>
            <a:pPr marL="0" indent="0" algn="ctr">
              <a:buFont typeface="Arial" charset="0"/>
              <a:buNone/>
            </a:pPr>
            <a:r>
              <a:rPr lang="en-US" sz="34400" dirty="0" smtClean="0">
                <a:solidFill>
                  <a:srgbClr val="00B050"/>
                </a:solidFill>
              </a:rPr>
              <a:t>?</a:t>
            </a:r>
          </a:p>
        </p:txBody>
      </p:sp>
    </p:spTree>
    <p:extLst>
      <p:ext uri="{BB962C8B-B14F-4D97-AF65-F5344CB8AC3E}">
        <p14:creationId xmlns:p14="http://schemas.microsoft.com/office/powerpoint/2010/main" val="1364845035"/>
      </p:ext>
    </p:extLst>
  </p:cSld>
  <p:clrMapOvr>
    <a:masterClrMapping/>
  </p:clrMapOvr>
  <p:transition>
    <p:fade/>
  </p:transition>
  <p:timing>
    <p:tnLst>
      <p:par>
        <p:cT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Title 1"/>
          <p:cNvSpPr>
            <a:spLocks noGrp="1"/>
          </p:cNvSpPr>
          <p:nvPr>
            <p:ph type="title"/>
          </p:nvPr>
        </p:nvSpPr>
        <p:spPr/>
        <p:txBody>
          <a:bodyPr/>
          <a:lstStyle/>
          <a:p>
            <a:pPr eaLnBrk="1" hangingPunct="1"/>
            <a:r>
              <a:rPr lang="en-US" dirty="0" smtClean="0"/>
              <a:t>BostonAzure.org</a:t>
            </a:r>
          </a:p>
        </p:txBody>
      </p:sp>
      <p:sp>
        <p:nvSpPr>
          <p:cNvPr id="3" name="Content Placeholder 2"/>
          <p:cNvSpPr>
            <a:spLocks noGrp="1"/>
          </p:cNvSpPr>
          <p:nvPr>
            <p:ph idx="1"/>
          </p:nvPr>
        </p:nvSpPr>
        <p:spPr>
          <a:xfrm>
            <a:off x="457200" y="1600200"/>
            <a:ext cx="8229600" cy="4800600"/>
          </a:xfrm>
        </p:spPr>
        <p:txBody>
          <a:bodyPr rtlCol="0">
            <a:normAutofit/>
          </a:bodyPr>
          <a:lstStyle/>
          <a:p>
            <a:pPr eaLnBrk="1" fontAlgn="auto" hangingPunct="1">
              <a:spcAft>
                <a:spcPts val="0"/>
              </a:spcAft>
              <a:buFont typeface="Arial" pitchFamily="34" charset="0"/>
              <a:buChar char="•"/>
              <a:defRPr/>
            </a:pPr>
            <a:r>
              <a:rPr lang="en-US" dirty="0" smtClean="0"/>
              <a:t>Boston Azure cloud user group</a:t>
            </a:r>
          </a:p>
          <a:p>
            <a:pPr lvl="1">
              <a:buFont typeface="Arial" pitchFamily="34" charset="0"/>
              <a:buChar char="•"/>
              <a:defRPr/>
            </a:pPr>
            <a:r>
              <a:rPr lang="en-US" dirty="0" smtClean="0"/>
              <a:t>Focused on Microsoft’s </a:t>
            </a:r>
            <a:r>
              <a:rPr lang="en-US" dirty="0" err="1" smtClean="0"/>
              <a:t>PaaS</a:t>
            </a:r>
            <a:r>
              <a:rPr lang="en-US" dirty="0" smtClean="0"/>
              <a:t> cloud platform</a:t>
            </a:r>
          </a:p>
          <a:p>
            <a:pPr eaLnBrk="1" fontAlgn="auto" hangingPunct="1">
              <a:spcAft>
                <a:spcPts val="0"/>
              </a:spcAft>
              <a:buFont typeface="Arial" pitchFamily="34" charset="0"/>
              <a:buChar char="•"/>
              <a:defRPr/>
            </a:pPr>
            <a:r>
              <a:rPr lang="en-US" dirty="0" smtClean="0"/>
              <a:t>Monthly, 6:00-8:30 PM in Boston area</a:t>
            </a:r>
          </a:p>
          <a:p>
            <a:pPr lvl="1" eaLnBrk="1" fontAlgn="auto" hangingPunct="1">
              <a:spcAft>
                <a:spcPts val="0"/>
              </a:spcAft>
              <a:buFont typeface="Arial" pitchFamily="34" charset="0"/>
              <a:buChar char="–"/>
              <a:defRPr/>
            </a:pPr>
            <a:r>
              <a:rPr lang="en-US" dirty="0" smtClean="0"/>
              <a:t>Food; wifi; free; great topics; growing community</a:t>
            </a:r>
          </a:p>
          <a:p>
            <a:pPr eaLnBrk="1" fontAlgn="auto" hangingPunct="1">
              <a:spcAft>
                <a:spcPts val="0"/>
              </a:spcAft>
              <a:buFont typeface="Arial" pitchFamily="34" charset="0"/>
              <a:buChar char="•"/>
              <a:defRPr/>
            </a:pPr>
            <a:r>
              <a:rPr lang="en-US" dirty="0" smtClean="0"/>
              <a:t>Follow on Twitter: </a:t>
            </a:r>
            <a:r>
              <a:rPr lang="en-US" b="1" dirty="0" smtClean="0">
                <a:solidFill>
                  <a:srgbClr val="002060"/>
                </a:solidFill>
              </a:rPr>
              <a:t>@bostonazure </a:t>
            </a:r>
          </a:p>
          <a:p>
            <a:pPr>
              <a:defRPr/>
            </a:pPr>
            <a:r>
              <a:rPr lang="en-US" dirty="0" smtClean="0"/>
              <a:t>More info or to join our Meetup.com group: </a:t>
            </a:r>
            <a:br>
              <a:rPr lang="en-US" dirty="0" smtClean="0"/>
            </a:br>
            <a:r>
              <a:rPr lang="en-US" sz="4800" b="1" dirty="0" smtClean="0">
                <a:solidFill>
                  <a:srgbClr val="002060"/>
                </a:solidFill>
              </a:rPr>
              <a:t>http://www.bostonazure.org</a:t>
            </a:r>
            <a:endParaRPr lang="en-US" b="1" dirty="0" smtClean="0">
              <a:solidFill>
                <a:srgbClr val="002060"/>
              </a:solidFill>
            </a:endParaRPr>
          </a:p>
        </p:txBody>
      </p:sp>
      <p:pic>
        <p:nvPicPr>
          <p:cNvPr id="40964" name="Picture 2" descr="Boston Azure logo"/>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533400" y="152400"/>
            <a:ext cx="8043863" cy="1508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763942202"/>
      </p:ext>
    </p:extLst>
  </p:cSld>
  <p:clrMapOvr>
    <a:masterClrMapping/>
  </p:clrMapOvr>
  <p:timing>
    <p:tnLst>
      <p:par>
        <p:cT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Title 1"/>
          <p:cNvSpPr>
            <a:spLocks noGrp="1"/>
          </p:cNvSpPr>
          <p:nvPr>
            <p:ph type="title"/>
          </p:nvPr>
        </p:nvSpPr>
        <p:spPr/>
        <p:txBody>
          <a:bodyPr/>
          <a:lstStyle/>
          <a:p>
            <a:pPr eaLnBrk="1" hangingPunct="1"/>
            <a:r>
              <a:rPr lang="en-US" b="1" dirty="0" smtClean="0"/>
              <a:t>Contact Me</a:t>
            </a:r>
          </a:p>
        </p:txBody>
      </p:sp>
      <p:sp>
        <p:nvSpPr>
          <p:cNvPr id="43011" name="Content Placeholder 2"/>
          <p:cNvSpPr>
            <a:spLocks noGrp="1"/>
          </p:cNvSpPr>
          <p:nvPr>
            <p:ph idx="1"/>
          </p:nvPr>
        </p:nvSpPr>
        <p:spPr/>
        <p:txBody>
          <a:bodyPr>
            <a:normAutofit fontScale="77500" lnSpcReduction="20000"/>
          </a:bodyPr>
          <a:lstStyle/>
          <a:p>
            <a:pPr marL="0" indent="0">
              <a:buNone/>
            </a:pPr>
            <a:r>
              <a:rPr lang="en-US" i="1" dirty="0" smtClean="0"/>
              <a:t>Looking for …</a:t>
            </a:r>
          </a:p>
          <a:p>
            <a:r>
              <a:rPr lang="en-US" i="1" dirty="0"/>
              <a:t>c</a:t>
            </a:r>
            <a:r>
              <a:rPr lang="en-US" i="1" dirty="0" smtClean="0"/>
              <a:t>onsulting help with Windows Azure Platform? </a:t>
            </a:r>
          </a:p>
          <a:p>
            <a:r>
              <a:rPr lang="en-US" i="1" dirty="0" smtClean="0"/>
              <a:t>someone to bounce Azure or cloud questions off?</a:t>
            </a:r>
          </a:p>
          <a:p>
            <a:r>
              <a:rPr lang="en-US" i="1" dirty="0" smtClean="0"/>
              <a:t>a speaker for your user group or company technology event?</a:t>
            </a:r>
          </a:p>
          <a:p>
            <a:pPr algn="ctr" eaLnBrk="1" hangingPunct="1">
              <a:buFont typeface="Arial" charset="0"/>
              <a:buNone/>
            </a:pPr>
            <a:r>
              <a:rPr lang="en-US" b="1" i="1" dirty="0" smtClean="0"/>
              <a:t>Just Ask!</a:t>
            </a:r>
          </a:p>
          <a:p>
            <a:pPr eaLnBrk="1" hangingPunct="1">
              <a:buFont typeface="Arial" charset="0"/>
              <a:buNone/>
            </a:pPr>
            <a:endParaRPr lang="en-US" sz="2000" b="1" dirty="0" smtClean="0"/>
          </a:p>
          <a:p>
            <a:pPr>
              <a:buNone/>
            </a:pPr>
            <a:r>
              <a:rPr lang="en-US" b="1" dirty="0"/>
              <a:t>	Bill </a:t>
            </a:r>
            <a:r>
              <a:rPr lang="en-US" b="1" dirty="0" smtClean="0"/>
              <a:t>Wilder</a:t>
            </a:r>
          </a:p>
          <a:p>
            <a:pPr>
              <a:buNone/>
            </a:pPr>
            <a:r>
              <a:rPr lang="en-US" b="1" dirty="0"/>
              <a:t>	@</a:t>
            </a:r>
            <a:r>
              <a:rPr lang="en-US" b="1" dirty="0" smtClean="0"/>
              <a:t>codingoutloud</a:t>
            </a:r>
          </a:p>
          <a:p>
            <a:pPr>
              <a:buNone/>
            </a:pPr>
            <a:r>
              <a:rPr lang="en-US" b="1" dirty="0"/>
              <a:t>	</a:t>
            </a:r>
            <a:r>
              <a:rPr lang="en-US" b="1" dirty="0" smtClean="0">
                <a:hlinkClick r:id="rId2"/>
              </a:rPr>
              <a:t>http://blog.codingoutloud.com</a:t>
            </a:r>
            <a:endParaRPr lang="en-US" b="1" dirty="0" smtClean="0"/>
          </a:p>
          <a:p>
            <a:pPr>
              <a:buNone/>
            </a:pPr>
            <a:r>
              <a:rPr lang="en-US" b="1" dirty="0"/>
              <a:t>	</a:t>
            </a:r>
            <a:r>
              <a:rPr lang="en-US" b="1" dirty="0" smtClean="0"/>
              <a:t>community inquiries: </a:t>
            </a:r>
            <a:r>
              <a:rPr lang="en-US" b="1" dirty="0" smtClean="0">
                <a:hlinkClick r:id="rId3"/>
              </a:rPr>
              <a:t>codingoutloud@gmail.com</a:t>
            </a:r>
            <a:endParaRPr lang="en-US" b="1" dirty="0"/>
          </a:p>
          <a:p>
            <a:pPr>
              <a:buNone/>
            </a:pPr>
            <a:r>
              <a:rPr lang="en-US" b="1" dirty="0"/>
              <a:t>	</a:t>
            </a:r>
            <a:r>
              <a:rPr lang="en-US" b="1" dirty="0" smtClean="0"/>
              <a:t>business inquiries: </a:t>
            </a:r>
            <a:r>
              <a:rPr lang="en-US" b="1" dirty="0" smtClean="0">
                <a:hlinkClick r:id="rId4"/>
              </a:rPr>
              <a:t>www.devpartners.com</a:t>
            </a:r>
            <a:r>
              <a:rPr lang="en-US" b="1" dirty="0" smtClean="0"/>
              <a:t> </a:t>
            </a:r>
          </a:p>
          <a:p>
            <a:pPr eaLnBrk="1" hangingPunct="1"/>
            <a:endParaRPr lang="en-US" b="1" dirty="0" smtClean="0"/>
          </a:p>
          <a:p>
            <a:pPr eaLnBrk="1" hangingPunct="1"/>
            <a:endParaRPr lang="en-US" b="1" dirty="0" smtClean="0"/>
          </a:p>
        </p:txBody>
      </p:sp>
    </p:spTree>
    <p:extLst>
      <p:ext uri="{BB962C8B-B14F-4D97-AF65-F5344CB8AC3E}">
        <p14:creationId xmlns:p14="http://schemas.microsoft.com/office/powerpoint/2010/main" val="142111123"/>
      </p:ext>
    </p:extLst>
  </p:cSld>
  <p:clrMapOvr>
    <a:masterClrMapping/>
  </p:clrMapOvr>
  <p:timing>
    <p:tnLst>
      <p:par>
        <p:cTn id="1" dur="indefinite" restart="never" nodeType="tmRoot"/>
      </p:par>
    </p:tnLst>
  </p:timing>
</p:sld>
</file>

<file path=ppt/slides/slide65.xml><?xml version="1.0" encoding="utf-8"?>
<p:sld xmlns:a="http://schemas.openxmlformats.org/drawingml/2006/main" xmlns:r="http://schemas.openxmlformats.org/officeDocument/2006/relationships" xmlns:p="http://schemas.openxmlformats.org/presentationml/2006/main">
  <p:cSld>
    <p:bg>
      <p:bgPr>
        <a:solidFill>
          <a:srgbClr val="C00000"/>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spTree>
    <p:extLst>
      <p:ext uri="{BB962C8B-B14F-4D97-AF65-F5344CB8AC3E}">
        <p14:creationId xmlns:p14="http://schemas.microsoft.com/office/powerpoint/2010/main" val="3216449099"/>
      </p:ext>
    </p:extLst>
  </p:cSld>
  <p:clrMapOvr>
    <a:masterClrMapping/>
  </p:clrMapOvr>
  <p:timing>
    <p:tnLst>
      <p:par>
        <p:cTn id="1" dur="indefinite" restart="never" nodeType="tmRoot"/>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a:bodyPr>
          <a:lstStyle/>
          <a:p>
            <a:pPr marL="0" indent="0">
              <a:buNone/>
            </a:pPr>
            <a:r>
              <a:rPr lang="en-US" sz="23900" dirty="0" smtClean="0">
                <a:solidFill>
                  <a:srgbClr val="FF0000"/>
                </a:solidFill>
              </a:rPr>
              <a:t>DONE</a:t>
            </a:r>
            <a:endParaRPr lang="en-US" sz="23900" dirty="0">
              <a:solidFill>
                <a:srgbClr val="FF0000"/>
              </a:solidFill>
            </a:endParaRPr>
          </a:p>
        </p:txBody>
      </p:sp>
    </p:spTree>
    <p:extLst>
      <p:ext uri="{BB962C8B-B14F-4D97-AF65-F5344CB8AC3E}">
        <p14:creationId xmlns:p14="http://schemas.microsoft.com/office/powerpoint/2010/main" val="1311076916"/>
      </p:ext>
    </p:extLst>
  </p:cSld>
  <p:clrMapOvr>
    <a:masterClrMapping/>
  </p:clrMapOvr>
  <p:timing>
    <p:tnLst>
      <p:par>
        <p:cTn id="1" dur="indefinite" restart="never" nodeType="tmRoot"/>
      </p:par>
    </p:tn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4" name="Content Placeholder 3"/>
          <p:cNvPicPr>
            <a:picLocks noGrp="1" noChangeAspect="1"/>
          </p:cNvPicPr>
          <p:nvPr>
            <p:ph idx="1"/>
          </p:nvPr>
        </p:nvPicPr>
        <p:blipFill>
          <a:blip r:embed="rId3" cstate="print">
            <a:extLst>
              <a:ext uri="{28A0092B-C50C-407E-A947-70E740481C1C}">
                <a14:useLocalDpi xmlns:a14="http://schemas.microsoft.com/office/drawing/2010/main" val="0"/>
              </a:ext>
            </a:extLst>
          </a:blip>
          <a:stretch>
            <a:fillRect/>
          </a:stretch>
        </p:blipFill>
        <p:spPr>
          <a:xfrm>
            <a:off x="-7300" y="-2453456"/>
            <a:ext cx="9439345" cy="12637801"/>
          </a:xfrm>
        </p:spPr>
      </p:pic>
    </p:spTree>
    <p:extLst>
      <p:ext uri="{BB962C8B-B14F-4D97-AF65-F5344CB8AC3E}">
        <p14:creationId xmlns:p14="http://schemas.microsoft.com/office/powerpoint/2010/main" val="9262029"/>
      </p:ext>
    </p:extLst>
  </p:cSld>
  <p:clrMapOvr>
    <a:masterClrMapping/>
  </p:clrMapOvr>
  <p:transition advClick="0" advTm="250"/>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2_Server_Grid_Generic_Dark_Orange_4x3_Template_SharePoint">
  <a:themeElements>
    <a:clrScheme name="Gideon Sharepoint">
      <a:dk1>
        <a:srgbClr val="444445"/>
      </a:dk1>
      <a:lt1>
        <a:srgbClr val="FFFFFF"/>
      </a:lt1>
      <a:dk2>
        <a:srgbClr val="0C2E68"/>
      </a:dk2>
      <a:lt2>
        <a:srgbClr val="E6F0F7"/>
      </a:lt2>
      <a:accent1>
        <a:srgbClr val="00ADEE"/>
      </a:accent1>
      <a:accent2>
        <a:srgbClr val="1D71B6"/>
      </a:accent2>
      <a:accent3>
        <a:srgbClr val="EC008C"/>
      </a:accent3>
      <a:accent4>
        <a:srgbClr val="FFA514"/>
      </a:accent4>
      <a:accent5>
        <a:srgbClr val="A6CE39"/>
      </a:accent5>
      <a:accent6>
        <a:srgbClr val="00723F"/>
      </a:accent6>
      <a:hlink>
        <a:srgbClr val="FFEDCF"/>
      </a:hlink>
      <a:folHlink>
        <a:srgbClr val="800080"/>
      </a:folHlink>
    </a:clrScheme>
    <a:fontScheme name="Segoe UI">
      <a:majorFont>
        <a:latin typeface="Segoe UI"/>
        <a:ea typeface=""/>
        <a:cs typeface=""/>
      </a:majorFont>
      <a:minorFont>
        <a:latin typeface="Segoe UI"/>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gradFill>
          <a:gsLst>
            <a:gs pos="0">
              <a:schemeClr val="accent5">
                <a:lumMod val="50000"/>
              </a:schemeClr>
            </a:gs>
            <a:gs pos="80000">
              <a:schemeClr val="accent5"/>
            </a:gs>
            <a:gs pos="100000">
              <a:schemeClr val="accent5"/>
            </a:gs>
          </a:gsLst>
        </a:gradFill>
        <a:ln>
          <a:headEnd type="none" w="med" len="med"/>
          <a:tailEnd type="none" w="med" len="med"/>
        </a:ln>
      </a:spPr>
      <a:bodyPr vert="horz" wrap="square" lIns="91436" tIns="45718" rIns="91436" bIns="45718" numCol="1" rtlCol="0" anchor="ctr" anchorCtr="0" compatLnSpc="1">
        <a:prstTxWarp prst="textNoShape">
          <a:avLst/>
        </a:prstTxWarp>
      </a:bodyPr>
      <a:lstStyle>
        <a:defPPr algn="ctr" defTabSz="914099">
          <a:defRPr sz="2400" dirty="0" err="1" smtClean="0">
            <a:solidFill>
              <a:schemeClr val="bg1"/>
            </a:solidFill>
            <a:effectLst>
              <a:outerShdw blurRad="38100" dist="38100" dir="2700000" algn="tl">
                <a:srgbClr val="000000">
                  <a:alpha val="43137"/>
                </a:srgbClr>
              </a:outerShdw>
            </a:effectLst>
            <a:latin typeface="Segoe" pitchFamily="34" charset="0"/>
          </a:defRPr>
        </a:defPPr>
      </a:lstStyle>
      <a:style>
        <a:lnRef idx="0">
          <a:schemeClr val="accent1"/>
        </a:lnRef>
        <a:fillRef idx="3">
          <a:schemeClr val="accent1"/>
        </a:fillRef>
        <a:effectRef idx="3">
          <a:schemeClr val="accent1"/>
        </a:effectRef>
        <a:fontRef idx="minor">
          <a:schemeClr val="lt1"/>
        </a:fontRef>
      </a:style>
    </a:spDef>
    <a:txDef>
      <a:spPr/>
      <a:bodyPr vert="horz" lIns="0" tIns="0" rIns="0" bIns="0" rtlCol="0">
        <a:spAutoFit/>
      </a:bodyPr>
      <a:lstStyle>
        <a:defPPr>
          <a:lnSpc>
            <a:spcPct val="90000"/>
          </a:lnSpc>
          <a:spcBef>
            <a:spcPct val="20000"/>
          </a:spcBef>
          <a:buClr>
            <a:srgbClr val="777777"/>
          </a:buClr>
          <a:buSzPct val="130000"/>
          <a:defRPr sz="2400" dirty="0" err="1" smtClean="0">
            <a:solidFill>
              <a:schemeClr val="bg1">
                <a:lumMod val="75000"/>
              </a:schemeClr>
            </a:solidFill>
          </a:defRPr>
        </a:defPPr>
      </a:lstStyle>
    </a:txDef>
  </a:objectDefaults>
  <a:extraClrSchemeLst/>
</a:theme>
</file>

<file path=ppt/theme/theme3.xml><?xml version="1.0" encoding="utf-8"?>
<a:theme xmlns:a="http://schemas.openxmlformats.org/drawingml/2006/main" name="TechEd_NA_2010_PPT_Template">
  <a:themeElements>
    <a:clrScheme name="Custom 4">
      <a:dk1>
        <a:srgbClr val="000000"/>
      </a:dk1>
      <a:lt1>
        <a:srgbClr val="FFFFFF"/>
      </a:lt1>
      <a:dk2>
        <a:srgbClr val="F37021"/>
      </a:dk2>
      <a:lt2>
        <a:srgbClr val="FDB913"/>
      </a:lt2>
      <a:accent1>
        <a:srgbClr val="5E2F7E"/>
      </a:accent1>
      <a:accent2>
        <a:srgbClr val="B72172"/>
      </a:accent2>
      <a:accent3>
        <a:srgbClr val="8CC63F"/>
      </a:accent3>
      <a:accent4>
        <a:srgbClr val="D6E032"/>
      </a:accent4>
      <a:accent5>
        <a:srgbClr val="0077B8"/>
      </a:accent5>
      <a:accent6>
        <a:srgbClr val="44C8F5"/>
      </a:accent6>
      <a:hlink>
        <a:srgbClr val="FFFF00"/>
      </a:hlink>
      <a:folHlink>
        <a:srgbClr val="F3EB4F"/>
      </a:folHlink>
    </a:clrScheme>
    <a:fontScheme name="Custom 50">
      <a:majorFont>
        <a:latin typeface="Calibri"/>
        <a:ea typeface=""/>
        <a:cs typeface=""/>
      </a:majorFont>
      <a:minorFont>
        <a:latin typeface="Calibri"/>
        <a:ea typeface=""/>
        <a:cs typeface=""/>
      </a:minorFont>
    </a:fontScheme>
    <a:fmtScheme name="Foundry">
      <a:fillStyleLst>
        <a:solidFill>
          <a:schemeClr val="phClr"/>
        </a:solidFill>
        <a:gradFill rotWithShape="1">
          <a:gsLst>
            <a:gs pos="0">
              <a:schemeClr val="phClr">
                <a:tint val="70000"/>
                <a:satMod val="180000"/>
              </a:schemeClr>
            </a:gs>
            <a:gs pos="62000">
              <a:schemeClr val="phClr">
                <a:tint val="30000"/>
                <a:satMod val="180000"/>
              </a:schemeClr>
            </a:gs>
            <a:gs pos="100000">
              <a:schemeClr val="phClr">
                <a:tint val="22000"/>
                <a:satMod val="180000"/>
              </a:schemeClr>
            </a:gs>
          </a:gsLst>
          <a:lin ang="16200000" scaled="0"/>
        </a:gradFill>
        <a:gradFill rotWithShape="1">
          <a:gsLst>
            <a:gs pos="0">
              <a:schemeClr val="phClr">
                <a:shade val="58000"/>
                <a:satMod val="150000"/>
              </a:schemeClr>
            </a:gs>
            <a:gs pos="72000">
              <a:schemeClr val="phClr">
                <a:tint val="90000"/>
                <a:satMod val="135000"/>
              </a:schemeClr>
            </a:gs>
            <a:gs pos="100000">
              <a:schemeClr val="phClr">
                <a:tint val="80000"/>
                <a:satMod val="155000"/>
              </a:schemeClr>
            </a:gs>
          </a:gsLst>
          <a:lin ang="16200000" scaled="0"/>
        </a:gradFill>
      </a:fillStyleLst>
      <a:lnStyleLst>
        <a:ln w="9525" cap="flat" cmpd="sng" algn="ctr">
          <a:solidFill>
            <a:schemeClr val="phClr">
              <a:shade val="80000"/>
            </a:schemeClr>
          </a:solidFill>
          <a:prstDash val="solid"/>
        </a:ln>
        <a:ln w="38100" cap="flat" cmpd="sng" algn="ctr">
          <a:solidFill>
            <a:schemeClr val="phClr"/>
          </a:solidFill>
          <a:prstDash val="solid"/>
        </a:ln>
        <a:ln w="38100" cap="flat" cmpd="sng" algn="ctr">
          <a:solidFill>
            <a:schemeClr val="phClr"/>
          </a:solidFill>
          <a:prstDash val="solid"/>
        </a:ln>
      </a:lnStyleLst>
      <a:effectStyleLst>
        <a:effectStyle>
          <a:effectLst>
            <a:outerShdw blurRad="50800" dist="38100" dir="5400000" rotWithShape="0">
              <a:srgbClr val="000000">
                <a:alpha val="43137"/>
              </a:srgbClr>
            </a:outerShdw>
          </a:effectLst>
        </a:effectStyle>
        <a:effectStyle>
          <a:effectLst>
            <a:outerShdw blurRad="50800" dist="38100" dir="5400000" rotWithShape="0">
              <a:srgbClr val="000000">
                <a:alpha val="43137"/>
              </a:srgbClr>
            </a:outerShdw>
          </a:effectLst>
        </a:effectStyle>
        <a:effectStyle>
          <a:effectLst>
            <a:outerShdw blurRad="50800" dist="38100" dir="5400000" rotWithShape="0">
              <a:srgbClr val="000000">
                <a:alpha val="43137"/>
              </a:srgbClr>
            </a:outerShdw>
          </a:effectLst>
          <a:scene3d>
            <a:camera prst="orthographicFront" fov="0">
              <a:rot lat="0" lon="0" rev="0"/>
            </a:camera>
            <a:lightRig rig="soft" dir="tl">
              <a:rot lat="0" lon="0" rev="20000000"/>
            </a:lightRig>
          </a:scene3d>
          <a:sp3d prstMaterial="matte">
            <a:bevelT w="63500" h="63500" prst="coolSlant"/>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gradFill flip="none" rotWithShape="1">
          <a:gsLst>
            <a:gs pos="0">
              <a:schemeClr val="accent3"/>
            </a:gs>
            <a:gs pos="86000">
              <a:schemeClr val="accent4"/>
            </a:gs>
          </a:gsLst>
          <a:lin ang="5400000" scaled="1"/>
          <a:tileRect/>
        </a:gradFill>
        <a:ln w="28575">
          <a:headEnd type="none" w="med" len="med"/>
          <a:tailEnd type="none" w="med" len="med"/>
        </a:ln>
        <a:effectLst/>
      </a:spPr>
      <a:bodyPr vert="horz" wrap="square" lIns="91436" tIns="45718" rIns="91436" bIns="45718" numCol="1" rtlCol="0" anchor="ctr" anchorCtr="0" compatLnSpc="1">
        <a:prstTxWarp prst="textNoShape">
          <a:avLst/>
        </a:prstTxWarp>
      </a:bodyPr>
      <a:lstStyle>
        <a:defPPr algn="ctr" defTabSz="914099">
          <a:defRPr dirty="0" smtClean="0">
            <a:solidFill>
              <a:schemeClr val="bg1">
                <a:alpha val="99000"/>
              </a:schemeClr>
            </a:solidFill>
          </a:defRPr>
        </a:defPPr>
      </a:lstStyle>
      <a:style>
        <a:lnRef idx="3">
          <a:schemeClr val="lt1"/>
        </a:lnRef>
        <a:fillRef idx="1">
          <a:schemeClr val="accent1"/>
        </a:fillRef>
        <a:effectRef idx="1">
          <a:schemeClr val="accent1"/>
        </a:effectRef>
        <a:fontRef idx="minor">
          <a:schemeClr val="lt1"/>
        </a:fontRef>
      </a:style>
    </a:spDef>
    <a:txDef>
      <a:spPr/>
      <a:bodyPr vert="horz" wrap="square" lIns="0" tIns="0" rIns="0" bIns="0" rtlCol="0">
        <a:spAutoFit/>
      </a:bodyPr>
      <a:lstStyle>
        <a:defPPr marL="460375" marR="0" indent="-460375" algn="l" defTabSz="914363" rtl="0" eaLnBrk="1" fontAlgn="auto" latinLnBrk="0" hangingPunct="1">
          <a:lnSpc>
            <a:spcPct val="90000"/>
          </a:lnSpc>
          <a:spcBef>
            <a:spcPct val="20000"/>
          </a:spcBef>
          <a:spcAft>
            <a:spcPts val="0"/>
          </a:spcAft>
          <a:buClrTx/>
          <a:buSzPct val="100000"/>
          <a:tabLst/>
          <a:defRPr kumimoji="0" sz="2800" b="0" i="0" u="none" strike="noStrike" kern="1200" cap="none" spc="0" normalizeH="0" baseline="0" noProof="0" dirty="0" err="1" smtClean="0">
            <a:ln>
              <a:noFill/>
            </a:ln>
            <a:gradFill>
              <a:gsLst>
                <a:gs pos="0">
                  <a:schemeClr val="tx1"/>
                </a:gs>
                <a:gs pos="100000">
                  <a:schemeClr val="tx1"/>
                </a:gs>
              </a:gsLst>
              <a:lin ang="5400000" scaled="0"/>
            </a:gradFill>
            <a:effectLst/>
            <a:uLnTx/>
            <a:uFillTx/>
            <a:latin typeface="+mj-lt"/>
            <a:ea typeface="+mn-ea"/>
            <a:cs typeface="+mn-cs"/>
          </a:defRPr>
        </a:defPPr>
      </a:lstStyle>
    </a:txDef>
  </a:objectDefaults>
  <a:extraClrSchemeLst/>
</a:theme>
</file>

<file path=ppt/theme/theme4.xml><?xml version="1.0" encoding="utf-8"?>
<a:theme xmlns:a="http://schemas.openxmlformats.org/drawingml/2006/main" name="3_Server_Grid_Generic_Dark_Orange_4x3_Template_SharePoint">
  <a:themeElements>
    <a:clrScheme name="Gideon Sharepoint">
      <a:dk1>
        <a:srgbClr val="444445"/>
      </a:dk1>
      <a:lt1>
        <a:srgbClr val="FFFFFF"/>
      </a:lt1>
      <a:dk2>
        <a:srgbClr val="0C2E68"/>
      </a:dk2>
      <a:lt2>
        <a:srgbClr val="E6F0F7"/>
      </a:lt2>
      <a:accent1>
        <a:srgbClr val="00ADEE"/>
      </a:accent1>
      <a:accent2>
        <a:srgbClr val="1D71B6"/>
      </a:accent2>
      <a:accent3>
        <a:srgbClr val="EC008C"/>
      </a:accent3>
      <a:accent4>
        <a:srgbClr val="FFA514"/>
      </a:accent4>
      <a:accent5>
        <a:srgbClr val="A6CE39"/>
      </a:accent5>
      <a:accent6>
        <a:srgbClr val="00723F"/>
      </a:accent6>
      <a:hlink>
        <a:srgbClr val="FFEDCF"/>
      </a:hlink>
      <a:folHlink>
        <a:srgbClr val="800080"/>
      </a:folHlink>
    </a:clrScheme>
    <a:fontScheme name="Segoe UI">
      <a:majorFont>
        <a:latin typeface="Segoe UI"/>
        <a:ea typeface=""/>
        <a:cs typeface=""/>
      </a:majorFont>
      <a:minorFont>
        <a:latin typeface="Segoe UI"/>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gradFill>
          <a:gsLst>
            <a:gs pos="0">
              <a:schemeClr val="accent5">
                <a:lumMod val="50000"/>
              </a:schemeClr>
            </a:gs>
            <a:gs pos="80000">
              <a:schemeClr val="accent5"/>
            </a:gs>
            <a:gs pos="100000">
              <a:schemeClr val="accent5"/>
            </a:gs>
          </a:gsLst>
        </a:gradFill>
        <a:ln>
          <a:headEnd type="none" w="med" len="med"/>
          <a:tailEnd type="none" w="med" len="med"/>
        </a:ln>
      </a:spPr>
      <a:bodyPr vert="horz" wrap="square" lIns="91436" tIns="45718" rIns="91436" bIns="45718" numCol="1" rtlCol="0" anchor="ctr" anchorCtr="0" compatLnSpc="1">
        <a:prstTxWarp prst="textNoShape">
          <a:avLst/>
        </a:prstTxWarp>
      </a:bodyPr>
      <a:lstStyle>
        <a:defPPr algn="ctr" defTabSz="914099">
          <a:defRPr sz="2400" dirty="0" err="1" smtClean="0">
            <a:solidFill>
              <a:schemeClr val="bg1"/>
            </a:solidFill>
            <a:effectLst>
              <a:outerShdw blurRad="38100" dist="38100" dir="2700000" algn="tl">
                <a:srgbClr val="000000">
                  <a:alpha val="43137"/>
                </a:srgbClr>
              </a:outerShdw>
            </a:effectLst>
            <a:latin typeface="Segoe" pitchFamily="34" charset="0"/>
          </a:defRPr>
        </a:defPPr>
      </a:lstStyle>
      <a:style>
        <a:lnRef idx="0">
          <a:schemeClr val="accent1"/>
        </a:lnRef>
        <a:fillRef idx="3">
          <a:schemeClr val="accent1"/>
        </a:fillRef>
        <a:effectRef idx="3">
          <a:schemeClr val="accent1"/>
        </a:effectRef>
        <a:fontRef idx="minor">
          <a:schemeClr val="lt1"/>
        </a:fontRef>
      </a:style>
    </a:spDef>
    <a:txDef>
      <a:spPr/>
      <a:bodyPr vert="horz" lIns="0" tIns="0" rIns="0" bIns="0" rtlCol="0">
        <a:spAutoFit/>
      </a:bodyPr>
      <a:lstStyle>
        <a:defPPr>
          <a:lnSpc>
            <a:spcPct val="90000"/>
          </a:lnSpc>
          <a:spcBef>
            <a:spcPct val="20000"/>
          </a:spcBef>
          <a:buClr>
            <a:srgbClr val="777777"/>
          </a:buClr>
          <a:buSzPct val="130000"/>
          <a:defRPr sz="2400" dirty="0" err="1" smtClean="0">
            <a:solidFill>
              <a:schemeClr val="bg1">
                <a:lumMod val="75000"/>
              </a:schemeClr>
            </a:solidFill>
          </a:defRPr>
        </a:defPPr>
      </a:lstStyle>
    </a:txDef>
  </a:objectDefaults>
  <a:extraClrSchemeLst/>
</a:theme>
</file>

<file path=ppt/theme/theme5.xml><?xml version="1.0" encoding="utf-8"?>
<a:theme xmlns:a="http://schemas.openxmlformats.org/drawingml/2006/main" name="4_Server_Grid_Generic_Dark_Orange_4x3_Template_SharePoint">
  <a:themeElements>
    <a:clrScheme name="Gideon Sharepoint">
      <a:dk1>
        <a:srgbClr val="444445"/>
      </a:dk1>
      <a:lt1>
        <a:srgbClr val="FFFFFF"/>
      </a:lt1>
      <a:dk2>
        <a:srgbClr val="0C2E68"/>
      </a:dk2>
      <a:lt2>
        <a:srgbClr val="E6F0F7"/>
      </a:lt2>
      <a:accent1>
        <a:srgbClr val="00ADEE"/>
      </a:accent1>
      <a:accent2>
        <a:srgbClr val="1D71B6"/>
      </a:accent2>
      <a:accent3>
        <a:srgbClr val="EC008C"/>
      </a:accent3>
      <a:accent4>
        <a:srgbClr val="FFA514"/>
      </a:accent4>
      <a:accent5>
        <a:srgbClr val="A6CE39"/>
      </a:accent5>
      <a:accent6>
        <a:srgbClr val="00723F"/>
      </a:accent6>
      <a:hlink>
        <a:srgbClr val="FFEDCF"/>
      </a:hlink>
      <a:folHlink>
        <a:srgbClr val="800080"/>
      </a:folHlink>
    </a:clrScheme>
    <a:fontScheme name="Segoe UI">
      <a:majorFont>
        <a:latin typeface="Segoe UI"/>
        <a:ea typeface=""/>
        <a:cs typeface=""/>
      </a:majorFont>
      <a:minorFont>
        <a:latin typeface="Segoe UI"/>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gradFill>
          <a:gsLst>
            <a:gs pos="0">
              <a:schemeClr val="accent5">
                <a:lumMod val="50000"/>
              </a:schemeClr>
            </a:gs>
            <a:gs pos="80000">
              <a:schemeClr val="accent5"/>
            </a:gs>
            <a:gs pos="100000">
              <a:schemeClr val="accent5"/>
            </a:gs>
          </a:gsLst>
        </a:gradFill>
        <a:ln>
          <a:headEnd type="none" w="med" len="med"/>
          <a:tailEnd type="none" w="med" len="med"/>
        </a:ln>
      </a:spPr>
      <a:bodyPr vert="horz" wrap="square" lIns="91436" tIns="45718" rIns="91436" bIns="45718" numCol="1" rtlCol="0" anchor="ctr" anchorCtr="0" compatLnSpc="1">
        <a:prstTxWarp prst="textNoShape">
          <a:avLst/>
        </a:prstTxWarp>
      </a:bodyPr>
      <a:lstStyle>
        <a:defPPr algn="ctr" defTabSz="914099">
          <a:defRPr sz="2400" dirty="0" err="1" smtClean="0">
            <a:solidFill>
              <a:schemeClr val="bg1"/>
            </a:solidFill>
            <a:effectLst>
              <a:outerShdw blurRad="38100" dist="38100" dir="2700000" algn="tl">
                <a:srgbClr val="000000">
                  <a:alpha val="43137"/>
                </a:srgbClr>
              </a:outerShdw>
            </a:effectLst>
            <a:latin typeface="Segoe" pitchFamily="34" charset="0"/>
          </a:defRPr>
        </a:defPPr>
      </a:lstStyle>
      <a:style>
        <a:lnRef idx="0">
          <a:schemeClr val="accent1"/>
        </a:lnRef>
        <a:fillRef idx="3">
          <a:schemeClr val="accent1"/>
        </a:fillRef>
        <a:effectRef idx="3">
          <a:schemeClr val="accent1"/>
        </a:effectRef>
        <a:fontRef idx="minor">
          <a:schemeClr val="lt1"/>
        </a:fontRef>
      </a:style>
    </a:spDef>
    <a:txDef>
      <a:spPr/>
      <a:bodyPr vert="horz" lIns="0" tIns="0" rIns="0" bIns="0" rtlCol="0">
        <a:spAutoFit/>
      </a:bodyPr>
      <a:lstStyle>
        <a:defPPr>
          <a:lnSpc>
            <a:spcPct val="90000"/>
          </a:lnSpc>
          <a:spcBef>
            <a:spcPct val="20000"/>
          </a:spcBef>
          <a:buClr>
            <a:srgbClr val="777777"/>
          </a:buClr>
          <a:buSzPct val="130000"/>
          <a:defRPr sz="2400" dirty="0" err="1" smtClean="0">
            <a:solidFill>
              <a:schemeClr val="bg1">
                <a:lumMod val="75000"/>
              </a:schemeClr>
            </a:solidFill>
          </a:defRPr>
        </a:defPPr>
      </a:lstStyle>
    </a:txDef>
  </a:objectDefaults>
  <a:extraClrSchemeLst/>
</a:theme>
</file>

<file path=ppt/theme/theme6.xml><?xml version="1.0" encoding="utf-8"?>
<a:theme xmlns:a="http://schemas.openxmlformats.org/drawingml/2006/main" name="5_Server_Grid_Generic_Dark_Orange_4x3_Template_SharePoint">
  <a:themeElements>
    <a:clrScheme name="Gideon Sharepoint">
      <a:dk1>
        <a:srgbClr val="444445"/>
      </a:dk1>
      <a:lt1>
        <a:srgbClr val="FFFFFF"/>
      </a:lt1>
      <a:dk2>
        <a:srgbClr val="0C2E68"/>
      </a:dk2>
      <a:lt2>
        <a:srgbClr val="E6F0F7"/>
      </a:lt2>
      <a:accent1>
        <a:srgbClr val="00ADEE"/>
      </a:accent1>
      <a:accent2>
        <a:srgbClr val="1D71B6"/>
      </a:accent2>
      <a:accent3>
        <a:srgbClr val="EC008C"/>
      </a:accent3>
      <a:accent4>
        <a:srgbClr val="FFA514"/>
      </a:accent4>
      <a:accent5>
        <a:srgbClr val="A6CE39"/>
      </a:accent5>
      <a:accent6>
        <a:srgbClr val="00723F"/>
      </a:accent6>
      <a:hlink>
        <a:srgbClr val="FFEDCF"/>
      </a:hlink>
      <a:folHlink>
        <a:srgbClr val="800080"/>
      </a:folHlink>
    </a:clrScheme>
    <a:fontScheme name="Segoe UI">
      <a:majorFont>
        <a:latin typeface="Segoe UI"/>
        <a:ea typeface=""/>
        <a:cs typeface=""/>
      </a:majorFont>
      <a:minorFont>
        <a:latin typeface="Segoe UI"/>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gradFill>
          <a:gsLst>
            <a:gs pos="0">
              <a:schemeClr val="accent5">
                <a:lumMod val="50000"/>
              </a:schemeClr>
            </a:gs>
            <a:gs pos="80000">
              <a:schemeClr val="accent5"/>
            </a:gs>
            <a:gs pos="100000">
              <a:schemeClr val="accent5"/>
            </a:gs>
          </a:gsLst>
        </a:gradFill>
        <a:ln>
          <a:headEnd type="none" w="med" len="med"/>
          <a:tailEnd type="none" w="med" len="med"/>
        </a:ln>
      </a:spPr>
      <a:bodyPr vert="horz" wrap="square" lIns="91436" tIns="45718" rIns="91436" bIns="45718" numCol="1" rtlCol="0" anchor="ctr" anchorCtr="0" compatLnSpc="1">
        <a:prstTxWarp prst="textNoShape">
          <a:avLst/>
        </a:prstTxWarp>
      </a:bodyPr>
      <a:lstStyle>
        <a:defPPr algn="ctr" defTabSz="914099">
          <a:defRPr sz="2400" dirty="0" err="1" smtClean="0">
            <a:solidFill>
              <a:schemeClr val="bg1"/>
            </a:solidFill>
            <a:effectLst>
              <a:outerShdw blurRad="38100" dist="38100" dir="2700000" algn="tl">
                <a:srgbClr val="000000">
                  <a:alpha val="43137"/>
                </a:srgbClr>
              </a:outerShdw>
            </a:effectLst>
            <a:latin typeface="Segoe" pitchFamily="34" charset="0"/>
          </a:defRPr>
        </a:defPPr>
      </a:lstStyle>
      <a:style>
        <a:lnRef idx="0">
          <a:schemeClr val="accent1"/>
        </a:lnRef>
        <a:fillRef idx="3">
          <a:schemeClr val="accent1"/>
        </a:fillRef>
        <a:effectRef idx="3">
          <a:schemeClr val="accent1"/>
        </a:effectRef>
        <a:fontRef idx="minor">
          <a:schemeClr val="lt1"/>
        </a:fontRef>
      </a:style>
    </a:spDef>
    <a:txDef>
      <a:spPr/>
      <a:bodyPr vert="horz" lIns="0" tIns="0" rIns="0" bIns="0" rtlCol="0">
        <a:spAutoFit/>
      </a:bodyPr>
      <a:lstStyle>
        <a:defPPr>
          <a:lnSpc>
            <a:spcPct val="90000"/>
          </a:lnSpc>
          <a:spcBef>
            <a:spcPct val="20000"/>
          </a:spcBef>
          <a:buClr>
            <a:srgbClr val="777777"/>
          </a:buClr>
          <a:buSzPct val="130000"/>
          <a:defRPr sz="2400" dirty="0" err="1" smtClean="0">
            <a:solidFill>
              <a:schemeClr val="bg1">
                <a:lumMod val="75000"/>
              </a:schemeClr>
            </a:solidFill>
          </a:defRPr>
        </a:defPPr>
      </a:lstStyle>
    </a:txDef>
  </a:objectDefaults>
  <a:extraClrSchemeLst/>
</a:theme>
</file>

<file path=ppt/theme/theme7.xml><?xml version="1.0" encoding="utf-8"?>
<a:theme xmlns:a="http://schemas.openxmlformats.org/drawingml/2006/main" name="6_Server_Grid_Generic_Dark_Orange_4x3_Template_SharePoint">
  <a:themeElements>
    <a:clrScheme name="Gideon Sharepoint">
      <a:dk1>
        <a:srgbClr val="444445"/>
      </a:dk1>
      <a:lt1>
        <a:srgbClr val="FFFFFF"/>
      </a:lt1>
      <a:dk2>
        <a:srgbClr val="0C2E68"/>
      </a:dk2>
      <a:lt2>
        <a:srgbClr val="E6F0F7"/>
      </a:lt2>
      <a:accent1>
        <a:srgbClr val="00ADEE"/>
      </a:accent1>
      <a:accent2>
        <a:srgbClr val="1D71B6"/>
      </a:accent2>
      <a:accent3>
        <a:srgbClr val="EC008C"/>
      </a:accent3>
      <a:accent4>
        <a:srgbClr val="FFA514"/>
      </a:accent4>
      <a:accent5>
        <a:srgbClr val="A6CE39"/>
      </a:accent5>
      <a:accent6>
        <a:srgbClr val="00723F"/>
      </a:accent6>
      <a:hlink>
        <a:srgbClr val="FFEDCF"/>
      </a:hlink>
      <a:folHlink>
        <a:srgbClr val="800080"/>
      </a:folHlink>
    </a:clrScheme>
    <a:fontScheme name="Segoe UI">
      <a:majorFont>
        <a:latin typeface="Segoe UI"/>
        <a:ea typeface=""/>
        <a:cs typeface=""/>
      </a:majorFont>
      <a:minorFont>
        <a:latin typeface="Segoe UI"/>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gradFill>
          <a:gsLst>
            <a:gs pos="0">
              <a:schemeClr val="accent5">
                <a:lumMod val="50000"/>
              </a:schemeClr>
            </a:gs>
            <a:gs pos="80000">
              <a:schemeClr val="accent5"/>
            </a:gs>
            <a:gs pos="100000">
              <a:schemeClr val="accent5"/>
            </a:gs>
          </a:gsLst>
        </a:gradFill>
        <a:ln>
          <a:headEnd type="none" w="med" len="med"/>
          <a:tailEnd type="none" w="med" len="med"/>
        </a:ln>
      </a:spPr>
      <a:bodyPr vert="horz" wrap="square" lIns="91436" tIns="45718" rIns="91436" bIns="45718" numCol="1" rtlCol="0" anchor="ctr" anchorCtr="0" compatLnSpc="1">
        <a:prstTxWarp prst="textNoShape">
          <a:avLst/>
        </a:prstTxWarp>
      </a:bodyPr>
      <a:lstStyle>
        <a:defPPr algn="ctr" defTabSz="914099">
          <a:defRPr sz="2400" dirty="0" err="1" smtClean="0">
            <a:solidFill>
              <a:schemeClr val="bg1"/>
            </a:solidFill>
            <a:effectLst>
              <a:outerShdw blurRad="38100" dist="38100" dir="2700000" algn="tl">
                <a:srgbClr val="000000">
                  <a:alpha val="43137"/>
                </a:srgbClr>
              </a:outerShdw>
            </a:effectLst>
            <a:latin typeface="Segoe" pitchFamily="34" charset="0"/>
          </a:defRPr>
        </a:defPPr>
      </a:lstStyle>
      <a:style>
        <a:lnRef idx="0">
          <a:schemeClr val="accent1"/>
        </a:lnRef>
        <a:fillRef idx="3">
          <a:schemeClr val="accent1"/>
        </a:fillRef>
        <a:effectRef idx="3">
          <a:schemeClr val="accent1"/>
        </a:effectRef>
        <a:fontRef idx="minor">
          <a:schemeClr val="lt1"/>
        </a:fontRef>
      </a:style>
    </a:spDef>
    <a:txDef>
      <a:spPr/>
      <a:bodyPr vert="horz" lIns="0" tIns="0" rIns="0" bIns="0" rtlCol="0">
        <a:spAutoFit/>
      </a:bodyPr>
      <a:lstStyle>
        <a:defPPr>
          <a:lnSpc>
            <a:spcPct val="90000"/>
          </a:lnSpc>
          <a:spcBef>
            <a:spcPct val="20000"/>
          </a:spcBef>
          <a:buClr>
            <a:srgbClr val="777777"/>
          </a:buClr>
          <a:buSzPct val="130000"/>
          <a:defRPr sz="2400" dirty="0" err="1" smtClean="0">
            <a:solidFill>
              <a:schemeClr val="bg1">
                <a:lumMod val="75000"/>
              </a:schemeClr>
            </a:solidFill>
          </a:defRPr>
        </a:defPPr>
      </a:lstStyle>
    </a:txDef>
  </a:objectDefaults>
  <a:extraClrSchemeLst/>
</a:theme>
</file>

<file path=ppt/theme/theme8.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9.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documentManagement>
    <Final xmlns="7e88ebde-63a9-4faf-8b82-2ec1987651a8">true</Final>
    <Review_x0020_Notes xmlns="7e88ebde-63a9-4faf-8b82-2ec1987651a8" xsi:nil="true"/>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761A73032C29A3409AE758036783375F" ma:contentTypeVersion="2" ma:contentTypeDescription="Create a new document." ma:contentTypeScope="" ma:versionID="bcff52d878fa13337570b5c8b5e2d519">
  <xsd:schema xmlns:xsd="http://www.w3.org/2001/XMLSchema" xmlns:p="http://schemas.microsoft.com/office/2006/metadata/properties" xmlns:ns2="7e88ebde-63a9-4faf-8b82-2ec1987651a8" targetNamespace="http://schemas.microsoft.com/office/2006/metadata/properties" ma:root="true" ma:fieldsID="8a9874c214b371611da96a36ec86fd6c" ns2:_="">
    <xsd:import namespace="7e88ebde-63a9-4faf-8b82-2ec1987651a8"/>
    <xsd:element name="properties">
      <xsd:complexType>
        <xsd:sequence>
          <xsd:element name="documentManagement">
            <xsd:complexType>
              <xsd:all>
                <xsd:element ref="ns2:Review_x0020_Notes" minOccurs="0"/>
                <xsd:element ref="ns2:Final" minOccurs="0"/>
              </xsd:all>
            </xsd:complexType>
          </xsd:element>
        </xsd:sequence>
      </xsd:complexType>
    </xsd:element>
  </xsd:schema>
  <xsd:schema xmlns:xsd="http://www.w3.org/2001/XMLSchema" xmlns:dms="http://schemas.microsoft.com/office/2006/documentManagement/types" targetNamespace="7e88ebde-63a9-4faf-8b82-2ec1987651a8" elementFormDefault="qualified">
    <xsd:import namespace="http://schemas.microsoft.com/office/2006/documentManagement/types"/>
    <xsd:element name="Review_x0020_Notes" ma:index="8" nillable="true" ma:displayName="Review Notes" ma:internalName="Review_x0020_Notes">
      <xsd:simpleType>
        <xsd:restriction base="dms:Note"/>
      </xsd:simpleType>
    </xsd:element>
    <xsd:element name="Final" ma:index="9" nillable="true" ma:displayName="Final" ma:default="0" ma:description="Contains Sponsor slide" ma:internalName="Final">
      <xsd:simpleType>
        <xsd:restriction base="dms:Boolea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office/internal/2005/internalDocumentation"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ma:readOnly="tru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lastPrinted" minOccurs="0" maxOccurs="1" type="xsd:dateTime"/>
        <xsd:element name="contentStatus" minOccurs="0" maxOccurs="1" type="xsd:string"/>
      </xsd:all>
    </xsd:complexType>
  </xsd:schema>
</ct:contentTypeSchema>
</file>

<file path=customXml/itemProps1.xml><?xml version="1.0" encoding="utf-8"?>
<ds:datastoreItem xmlns:ds="http://schemas.openxmlformats.org/officeDocument/2006/customXml" ds:itemID="{FA944BC1-AF26-4A34-92F9-B39AD35DD417}">
  <ds:schemaRefs>
    <ds:schemaRef ds:uri="http://schemas.microsoft.com/office/2006/documentManagement/types"/>
    <ds:schemaRef ds:uri="http://purl.org/dc/elements/1.1/"/>
    <ds:schemaRef ds:uri="http://schemas.microsoft.com/office/2006/metadata/properties"/>
    <ds:schemaRef ds:uri="http://purl.org/dc/terms/"/>
    <ds:schemaRef ds:uri="http://schemas.openxmlformats.org/package/2006/metadata/core-properties"/>
    <ds:schemaRef ds:uri="7e88ebde-63a9-4faf-8b82-2ec1987651a8"/>
    <ds:schemaRef ds:uri="http://www.w3.org/XML/1998/namespace"/>
    <ds:schemaRef ds:uri="http://purl.org/dc/dcmitype/"/>
  </ds:schemaRefs>
</ds:datastoreItem>
</file>

<file path=customXml/itemProps2.xml><?xml version="1.0" encoding="utf-8"?>
<ds:datastoreItem xmlns:ds="http://schemas.openxmlformats.org/officeDocument/2006/customXml" ds:itemID="{AAC10318-9E4D-4103-AC56-3F3C57BAF3F2}">
  <ds:schemaRefs>
    <ds:schemaRef ds:uri="http://schemas.microsoft.com/sharepoint/v3/contenttype/forms"/>
  </ds:schemaRefs>
</ds:datastoreItem>
</file>

<file path=customXml/itemProps3.xml><?xml version="1.0" encoding="utf-8"?>
<ds:datastoreItem xmlns:ds="http://schemas.openxmlformats.org/officeDocument/2006/customXml" ds:itemID="{EBF42AD9-BB95-4537-B02E-926B76A6FC21}">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7e88ebde-63a9-4faf-8b82-2ec1987651a8"/>
    <ds:schemaRef ds:uri="http://schemas.microsoft.com/office/2006/documentManagement/types"/>
    <ds:schemaRef ds:uri="http://schemas.openxmlformats.org/package/2006/metadata/core-properties"/>
    <ds:schemaRef ds:uri="http://purl.org/dc/elements/1.1/"/>
    <ds:schemaRef ds:uri="http://purl.org/dc/terms/"/>
    <ds:schemaRef ds:uri="http://schemas.microsoft.com/office/internal/2005/internalDocumentation"/>
  </ds:schemaRefs>
</ds:datastoreItem>
</file>

<file path=docProps/app.xml><?xml version="1.0" encoding="utf-8"?>
<Properties xmlns="http://schemas.openxmlformats.org/officeDocument/2006/extended-properties" xmlns:vt="http://schemas.openxmlformats.org/officeDocument/2006/docPropsVTypes">
  <TotalTime>25523</TotalTime>
  <Words>3849</Words>
  <Application>Microsoft Office PowerPoint</Application>
  <PresentationFormat>On-screen Show (4:3)</PresentationFormat>
  <Paragraphs>679</Paragraphs>
  <Slides>67</Slides>
  <Notes>29</Notes>
  <HiddenSlides>8</HiddenSlides>
  <MMClips>0</MMClips>
  <ScaleCrop>false</ScaleCrop>
  <HeadingPairs>
    <vt:vector size="4" baseType="variant">
      <vt:variant>
        <vt:lpstr>Theme</vt:lpstr>
      </vt:variant>
      <vt:variant>
        <vt:i4>7</vt:i4>
      </vt:variant>
      <vt:variant>
        <vt:lpstr>Slide Titles</vt:lpstr>
      </vt:variant>
      <vt:variant>
        <vt:i4>67</vt:i4>
      </vt:variant>
    </vt:vector>
  </HeadingPairs>
  <TitlesOfParts>
    <vt:vector size="74" baseType="lpstr">
      <vt:lpstr>Office Theme</vt:lpstr>
      <vt:lpstr>2_Server_Grid_Generic_Dark_Orange_4x3_Template_SharePoint</vt:lpstr>
      <vt:lpstr>TechEd_NA_2010_PPT_Template</vt:lpstr>
      <vt:lpstr>3_Server_Grid_Generic_Dark_Orange_4x3_Template_SharePoint</vt:lpstr>
      <vt:lpstr>4_Server_Grid_Generic_Dark_Orange_4x3_Template_SharePoint</vt:lpstr>
      <vt:lpstr>5_Server_Grid_Generic_Dark_Orange_4x3_Template_SharePoint</vt:lpstr>
      <vt:lpstr>6_Server_Grid_Generic_Dark_Orange_4x3_Template_SharePoint</vt:lpstr>
      <vt:lpstr>Architecture Patterns for Building  Cloud-Native Applications</vt:lpstr>
      <vt:lpstr>My name is Bill Wilder</vt:lpstr>
      <vt:lpstr>Who is Bill Wilder?</vt:lpstr>
      <vt:lpstr>I will ass-u-me…</vt:lpstr>
      <vt:lpstr>Roadmap for rest of talk…   …</vt:lpstr>
      <vt:lpstr>Cloud Platform Characteristics</vt:lpstr>
      <vt:lpstr>PowerPoint Presentation</vt:lpstr>
      <vt:lpstr>Cloud-Native Application Characteristics</vt:lpstr>
      <vt:lpstr>Know the rules</vt:lpstr>
      <vt:lpstr>Know the rules</vt:lpstr>
      <vt:lpstr>Use the right tool for the job…</vt:lpstr>
      <vt:lpstr>Modern Application Challenges</vt:lpstr>
      <vt:lpstr>Pre-Cloud vs. Cloud-Native</vt:lpstr>
      <vt:lpstr>Pre-Cloud vs. Cloud-Native</vt:lpstr>
      <vt:lpstr>Modern Architecture Challenges</vt:lpstr>
      <vt:lpstr>Cloud Architecture Patterns - TOC</vt:lpstr>
      <vt:lpstr>Horizontal Scaling Compute Pattern</vt:lpstr>
      <vt:lpstr>What’s the difference between performance and scale?</vt:lpstr>
      <vt:lpstr>Just an Analogy</vt:lpstr>
      <vt:lpstr>PowerPoint Presentation</vt:lpstr>
      <vt:lpstr>Scale Up (and Scale Down??) vs. Horizontal Resourcing</vt:lpstr>
      <vt:lpstr>Vertical Scaling (“Scaling Up”)</vt:lpstr>
      <vt:lpstr>Scaling Horizontally: Adding Boxes</vt:lpstr>
      <vt:lpstr>Example: Web Tier www.pageofphotos.com</vt:lpstr>
      <vt:lpstr>Horizontal Scaling Considerations</vt:lpstr>
      <vt:lpstr>How many users does your cloud-native application need before it needs to be able to horizontally scale?</vt:lpstr>
      <vt:lpstr>Queue-Centric Workflow Pattern</vt:lpstr>
      <vt:lpstr>Extend www.pageofphotos.com example into next Tier</vt:lpstr>
      <vt:lpstr>QCW Example: User Uploads Photo www.pageofphotos.com</vt:lpstr>
      <vt:lpstr>QCW [on Windows Azure]</vt:lpstr>
      <vt:lpstr>QCW</vt:lpstr>
      <vt:lpstr>Where does Windows Azure fit?</vt:lpstr>
      <vt:lpstr>QCW [on Windows Azure]</vt:lpstr>
      <vt:lpstr>QCW on Azure: User Uploads a Photo</vt:lpstr>
      <vt:lpstr>QCW enables Responsive UX</vt:lpstr>
      <vt:lpstr>QCW enables Scalable App</vt:lpstr>
      <vt:lpstr>General Case:  Many Roles, Many Queues</vt:lpstr>
      <vt:lpstr>Reliable Queue &amp; 2-step Delete</vt:lpstr>
      <vt:lpstr>QCW requires Idempotent</vt:lpstr>
      <vt:lpstr>QCW expects Poison Messages</vt:lpstr>
      <vt:lpstr>QCW requires “Plan for Failure”</vt:lpstr>
      <vt:lpstr>What’s Up? Reliability as EMERGENT PROPERTY</vt:lpstr>
      <vt:lpstr>Aside: Is QCW same as CQRS?</vt:lpstr>
      <vt:lpstr>What about the DATA?</vt:lpstr>
      <vt:lpstr>Database Sharding Pattern</vt:lpstr>
      <vt:lpstr>Foursquare is a Social Network</vt:lpstr>
      <vt:lpstr>Foursquare #Fail</vt:lpstr>
      <vt:lpstr>What is Sharding?</vt:lpstr>
      <vt:lpstr>All shard have same schema</vt:lpstr>
      <vt:lpstr>Sharding is Difficult</vt:lpstr>
      <vt:lpstr>Where does Windows Azure fit?</vt:lpstr>
      <vt:lpstr>Windows Azure SQL Database (WASD) is SQL Server Except…</vt:lpstr>
      <vt:lpstr>Windows Azure SQL Databse Federations for Sharding</vt:lpstr>
      <vt:lpstr>Foursquare #Fail</vt:lpstr>
      <vt:lpstr>My database instance is limited to 150 GB. ∞ ∞ ∞ Does that mean the cloud doesn’t really offer the illusion of infinite resources?</vt:lpstr>
      <vt:lpstr>Scenario-Specific Storage Services</vt:lpstr>
      <vt:lpstr>Pre-Cloud vs. Cloud-Native</vt:lpstr>
      <vt:lpstr>Know the rules</vt:lpstr>
      <vt:lpstr>Know the rules</vt:lpstr>
      <vt:lpstr>Cloud Architecture Patterns book Primer Chapters</vt:lpstr>
      <vt:lpstr>Cloud Architecture Patterns book  Pattern Chapters</vt:lpstr>
      <vt:lpstr>Questions? Comments? More information?</vt:lpstr>
      <vt:lpstr>BostonAzure.org</vt:lpstr>
      <vt:lpstr>Contact Me</vt:lpstr>
      <vt:lpstr>PowerPoint Presentation</vt:lpstr>
      <vt:lpstr>PowerPoint Presentation</vt:lpstr>
      <vt:lpstr>PowerPoint Presentation</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11 Scalability Concepts Every Architect Should Understand - slides</dc:title>
  <dc:creator>Bill Wilder</dc:creator>
  <cp:lastModifiedBy>CodingOnlyLaptop</cp:lastModifiedBy>
  <cp:revision>705</cp:revision>
  <cp:lastPrinted>2011-10-26T14:38:59Z</cp:lastPrinted>
  <dcterms:created xsi:type="dcterms:W3CDTF">2011-03-08T16:00:15Z</dcterms:created>
  <dcterms:modified xsi:type="dcterms:W3CDTF">2012-10-09T22:00:32Z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0x010100761A73032C29A3409AE758036783375F</vt:lpwstr>
  </property>
</Properties>
</file>