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89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6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6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84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4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5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9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10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79649-C36F-41AE-94B4-3D35669DBE9E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AA2B3-3B21-4672-BA0C-F3C312D7B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0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stonazure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eetup.com/bostonazure" TargetMode="External"/><Relationship Id="rId4" Type="http://schemas.openxmlformats.org/officeDocument/2006/relationships/hyperlink" Target="htthttps://twitter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eetup.com/bostonazur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000520"/>
            <a:ext cx="3810000" cy="18762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Boston Azure User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oldest Windows Azure user group in the world meets right here at NERD!</a:t>
            </a:r>
          </a:p>
          <a:p>
            <a:pPr lvl="1"/>
            <a:r>
              <a:rPr lang="en-US" dirty="0" smtClean="0"/>
              <a:t>Hosting </a:t>
            </a:r>
            <a:r>
              <a:rPr lang="en-US" b="1" dirty="0" smtClean="0"/>
              <a:t>monthly meetings</a:t>
            </a:r>
            <a:r>
              <a:rPr lang="en-US" dirty="0" smtClean="0"/>
              <a:t>, </a:t>
            </a:r>
            <a:r>
              <a:rPr lang="en-US" b="1" dirty="0" smtClean="0"/>
              <a:t>hackathons</a:t>
            </a:r>
            <a:r>
              <a:rPr lang="en-US" dirty="0" smtClean="0"/>
              <a:t>, and </a:t>
            </a:r>
            <a:r>
              <a:rPr lang="en-US" b="1" dirty="0" smtClean="0"/>
              <a:t>bootcamps</a:t>
            </a:r>
            <a:r>
              <a:rPr lang="en-US" dirty="0" smtClean="0"/>
              <a:t> since October 2009</a:t>
            </a:r>
          </a:p>
          <a:p>
            <a:r>
              <a:rPr lang="en-US" b="1" dirty="0" smtClean="0">
                <a:hlinkClick r:id="rId3"/>
              </a:rPr>
              <a:t>www.bostonazure.org</a:t>
            </a:r>
            <a:r>
              <a:rPr lang="en-US" dirty="0" smtClean="0"/>
              <a:t> </a:t>
            </a:r>
          </a:p>
          <a:p>
            <a:r>
              <a:rPr lang="en-US" dirty="0" smtClean="0"/>
              <a:t>Twitter: </a:t>
            </a:r>
            <a:r>
              <a:rPr lang="en-US" dirty="0" smtClean="0">
                <a:hlinkClick r:id="rId4"/>
              </a:rPr>
              <a:t>@</a:t>
            </a:r>
            <a:r>
              <a:rPr lang="en-US" dirty="0" err="1" smtClean="0">
                <a:hlinkClick r:id="rId4"/>
              </a:rPr>
              <a:t>bostonazure</a:t>
            </a:r>
            <a:r>
              <a:rPr lang="en-US" dirty="0" smtClean="0"/>
              <a:t> </a:t>
            </a:r>
          </a:p>
          <a:p>
            <a:r>
              <a:rPr lang="en-US" dirty="0" smtClean="0"/>
              <a:t>RSVP for events via Meetup.com:</a:t>
            </a:r>
          </a:p>
          <a:p>
            <a:pPr marL="0" indent="0" algn="ctr">
              <a:buNone/>
            </a:pPr>
            <a:r>
              <a:rPr lang="en-US" sz="4000" dirty="0" smtClean="0">
                <a:hlinkClick r:id="rId5"/>
              </a:rPr>
              <a:t>www.meetup.com/</a:t>
            </a:r>
            <a:r>
              <a:rPr lang="en-US" sz="4000" b="1" dirty="0" smtClean="0">
                <a:hlinkClick r:id="rId5"/>
              </a:rPr>
              <a:t>bostonazure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63214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066800"/>
            <a:ext cx="2057400" cy="1013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Boston Azure </a:t>
            </a:r>
            <a:r>
              <a:rPr lang="en-US" dirty="0" smtClean="0"/>
              <a:t>Meetings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Thu Feb 23:</a:t>
            </a:r>
          </a:p>
          <a:p>
            <a:r>
              <a:rPr lang="en-US" sz="3000" b="1" dirty="0" smtClean="0">
                <a:solidFill>
                  <a:srgbClr val="0000FF"/>
                </a:solidFill>
              </a:rPr>
              <a:t>Solving Access Control in the Cloud (with Claims, WIF, &amp; ACS) </a:t>
            </a:r>
            <a:r>
              <a:rPr lang="en-US" sz="3000" dirty="0" smtClean="0"/>
              <a:t>by Brock Allen</a:t>
            </a:r>
          </a:p>
          <a:p>
            <a:pPr lvl="1"/>
            <a:r>
              <a:rPr lang="en-US" sz="2600" dirty="0" smtClean="0"/>
              <a:t>Internet Scale Federated Identity (</a:t>
            </a:r>
            <a:r>
              <a:rPr lang="en-US" sz="2600" dirty="0" err="1" smtClean="0"/>
              <a:t>AuthN</a:t>
            </a:r>
            <a:r>
              <a:rPr lang="en-US" sz="2600" dirty="0" smtClean="0"/>
              <a:t>)</a:t>
            </a:r>
          </a:p>
          <a:p>
            <a:pPr lvl="1"/>
            <a:r>
              <a:rPr lang="en-US" sz="2600" dirty="0" smtClean="0"/>
              <a:t>Beyond RBAC (</a:t>
            </a:r>
            <a:r>
              <a:rPr lang="en-US" sz="2600" dirty="0" err="1" smtClean="0"/>
              <a:t>AuthZ</a:t>
            </a:r>
            <a:r>
              <a:rPr lang="en-US" sz="2600" dirty="0" smtClean="0"/>
              <a:t>)</a:t>
            </a:r>
          </a:p>
          <a:p>
            <a:pPr lvl="1"/>
            <a:r>
              <a:rPr lang="en-US" sz="2600" dirty="0" smtClean="0"/>
              <a:t>Buzzword soup: Claims, Tokens, SAML, </a:t>
            </a:r>
            <a:r>
              <a:rPr lang="en-US" sz="2600" dirty="0" err="1" smtClean="0"/>
              <a:t>Oauth</a:t>
            </a:r>
            <a:endParaRPr lang="en-US" sz="2600" dirty="0" smtClean="0"/>
          </a:p>
          <a:p>
            <a:pPr lvl="1"/>
            <a:r>
              <a:rPr lang="en-US" sz="2600" dirty="0" smtClean="0"/>
              <a:t>Why AD and the Membership Provider are so last year</a:t>
            </a:r>
            <a:endParaRPr lang="en-US" sz="2600" dirty="0"/>
          </a:p>
          <a:p>
            <a:pPr marL="0" indent="0">
              <a:buNone/>
            </a:pPr>
            <a:r>
              <a:rPr lang="en-US" sz="2800" dirty="0" smtClean="0"/>
              <a:t>Thu </a:t>
            </a:r>
            <a:r>
              <a:rPr lang="en-US" sz="2800" dirty="0"/>
              <a:t>Mar </a:t>
            </a:r>
            <a:r>
              <a:rPr lang="en-US" sz="2800" dirty="0" smtClean="0"/>
              <a:t>29:</a:t>
            </a:r>
          </a:p>
          <a:p>
            <a:r>
              <a:rPr lang="en-US" sz="3000" b="1" dirty="0" smtClean="0"/>
              <a:t>Hands-on </a:t>
            </a:r>
            <a:r>
              <a:rPr lang="en-US" sz="3000" b="1" dirty="0" smtClean="0">
                <a:solidFill>
                  <a:srgbClr val="0000FF"/>
                </a:solidFill>
              </a:rPr>
              <a:t>Introduction </a:t>
            </a:r>
            <a:r>
              <a:rPr lang="en-US" sz="3000" b="1" dirty="0">
                <a:solidFill>
                  <a:srgbClr val="0000FF"/>
                </a:solidFill>
              </a:rPr>
              <a:t>to Windows Azure </a:t>
            </a:r>
            <a:r>
              <a:rPr lang="en-US" sz="3000" b="1" dirty="0" smtClean="0">
                <a:solidFill>
                  <a:srgbClr val="0000FF"/>
                </a:solidFill>
              </a:rPr>
              <a:t>SDK</a:t>
            </a:r>
            <a:r>
              <a:rPr lang="en-US" sz="3000" dirty="0">
                <a:solidFill>
                  <a:srgbClr val="0000FF"/>
                </a:solidFill>
              </a:rPr>
              <a:t> </a:t>
            </a:r>
            <a:r>
              <a:rPr lang="en-US" sz="3000" dirty="0" smtClean="0">
                <a:solidFill>
                  <a:srgbClr val="0000FF"/>
                </a:solidFill>
              </a:rPr>
              <a:t/>
            </a:r>
            <a:br>
              <a:rPr lang="en-US" sz="3000" dirty="0" smtClean="0">
                <a:solidFill>
                  <a:srgbClr val="0000FF"/>
                </a:solidFill>
              </a:rPr>
            </a:br>
            <a:r>
              <a:rPr lang="en-US" sz="3000" dirty="0" smtClean="0"/>
              <a:t>by </a:t>
            </a:r>
            <a:r>
              <a:rPr lang="en-US" sz="3000" dirty="0"/>
              <a:t>Jason Haley</a:t>
            </a:r>
            <a:endParaRPr lang="en-US" sz="3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5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Annual Boston Azure </a:t>
            </a:r>
            <a:r>
              <a:rPr lang="en-US" dirty="0" err="1" smtClean="0"/>
              <a:t>Bootcamp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>
                <a:solidFill>
                  <a:srgbClr val="FF0000"/>
                </a:solidFill>
              </a:rPr>
              <a:t>Fri-Sat June </a:t>
            </a:r>
            <a:r>
              <a:rPr lang="en-US" b="1" dirty="0" smtClean="0">
                <a:solidFill>
                  <a:srgbClr val="FF0000"/>
                </a:solidFill>
              </a:rPr>
              <a:t>22-23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Two full Windows Azure-packed days</a:t>
            </a:r>
          </a:p>
          <a:p>
            <a:r>
              <a:rPr lang="en-US" dirty="0" smtClean="0"/>
              <a:t>Lectures interspersed with Labs</a:t>
            </a:r>
          </a:p>
          <a:p>
            <a:pPr lvl="1"/>
            <a:r>
              <a:rPr lang="en-US" b="1" dirty="0" smtClean="0"/>
              <a:t>HANDS ON!</a:t>
            </a:r>
            <a:r>
              <a:rPr lang="en-US" dirty="0" smtClean="0"/>
              <a:t> Bring </a:t>
            </a:r>
            <a:r>
              <a:rPr lang="en-US" dirty="0"/>
              <a:t>your Windows Azure-ready </a:t>
            </a:r>
            <a:r>
              <a:rPr lang="en-US" dirty="0" smtClean="0"/>
              <a:t>laptop</a:t>
            </a:r>
          </a:p>
          <a:p>
            <a:r>
              <a:rPr lang="en-US" dirty="0" smtClean="0"/>
              <a:t>Will cover Cloud Basics, Windows Azure Core Services (including SQL Azure), and more</a:t>
            </a:r>
          </a:p>
          <a:p>
            <a:pPr lvl="1"/>
            <a:r>
              <a:rPr lang="en-US" dirty="0" smtClean="0"/>
              <a:t>Considering modules for: </a:t>
            </a:r>
            <a:r>
              <a:rPr lang="en-US" dirty="0" err="1" smtClean="0"/>
              <a:t>Hadoop</a:t>
            </a:r>
            <a:r>
              <a:rPr lang="en-US" dirty="0" smtClean="0"/>
              <a:t>, Node.js, Java, Ruby, Windows Azure SDKs for WP7/Android/</a:t>
            </a:r>
            <a:r>
              <a:rPr lang="en-US" dirty="0" err="1" smtClean="0"/>
              <a:t>iOS</a:t>
            </a:r>
            <a:r>
              <a:rPr lang="en-US" dirty="0" smtClean="0"/>
              <a:t>, PHP, others</a:t>
            </a:r>
          </a:p>
          <a:p>
            <a:r>
              <a:rPr lang="en-US" dirty="0" smtClean="0"/>
              <a:t>Sign-up here: </a:t>
            </a:r>
            <a:r>
              <a:rPr lang="en-US" dirty="0" smtClean="0">
                <a:hlinkClick r:id="rId2"/>
              </a:rPr>
              <a:t>meetup.com/</a:t>
            </a:r>
            <a:r>
              <a:rPr lang="en-US" dirty="0" err="1" smtClean="0">
                <a:hlinkClick r:id="rId2"/>
              </a:rPr>
              <a:t>bostonazure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Last two years this event sold out early</a:t>
            </a:r>
          </a:p>
          <a:p>
            <a:r>
              <a:rPr lang="en-US" dirty="0" smtClean="0"/>
              <a:t>NERD sponsors our space; seeking food sponsors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425209"/>
            <a:ext cx="2057400" cy="101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555"/>
            <a:ext cx="8229600" cy="182697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Windows Azure: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Focus on Your Application.</a:t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b="1" dirty="0"/>
              <a:t>Not Your </a:t>
            </a:r>
            <a:r>
              <a:rPr lang="en-US" b="1" dirty="0" smtClean="0"/>
              <a:t>Infrastructure.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6525"/>
            <a:ext cx="8229600" cy="39584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Microsoft Windows Azure and Microsoft SQL Azure enable you to build, host and scale applications in Microsoft datacenters. They require no up-front expenses, no long term commitment, and enable you to pay only for the resources you use. Windows Azure is about flexibility and adaptability; whether your application can or should run 100% in the cloud, or leverage components on-premise in a hybrid cloud, Windows Azure is the most comprehensive cloud platform. </a:t>
            </a:r>
          </a:p>
          <a:p>
            <a:pPr marL="0" indent="0">
              <a:buNone/>
            </a:pPr>
            <a:r>
              <a:rPr lang="en-US" dirty="0"/>
              <a:t>The #1 question we hear, from our customers, </a:t>
            </a:r>
            <a:r>
              <a:rPr lang="en-US" dirty="0" smtClean="0"/>
              <a:t>is </a:t>
            </a:r>
            <a:r>
              <a:rPr lang="en-US" i="1" dirty="0" smtClean="0"/>
              <a:t>“</a:t>
            </a:r>
            <a:r>
              <a:rPr lang="en-US" i="1" dirty="0"/>
              <a:t>How can my business benefit from Windows Azure?”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Come join us </a:t>
            </a:r>
            <a:r>
              <a:rPr lang="en-US" dirty="0" smtClean="0"/>
              <a:t>in Waltham</a:t>
            </a:r>
            <a:r>
              <a:rPr lang="en-US" dirty="0"/>
              <a:t>, MA on Thursday, March 8, 2012 to learn the business benefits of Windows Azure and SQL Azure and hear real world customer examples of how Windows </a:t>
            </a:r>
            <a:r>
              <a:rPr lang="en-US" dirty="0" smtClean="0"/>
              <a:t>Azure </a:t>
            </a:r>
            <a:r>
              <a:rPr lang="en-US" b="1" dirty="0" smtClean="0"/>
              <a:t>improves </a:t>
            </a:r>
            <a:r>
              <a:rPr lang="en-US" b="1" dirty="0"/>
              <a:t>your business Agility</a:t>
            </a:r>
            <a:r>
              <a:rPr lang="en-US" dirty="0"/>
              <a:t> while </a:t>
            </a:r>
            <a:r>
              <a:rPr lang="en-US" b="1" dirty="0"/>
              <a:t>directly Reducing your Costs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The target audience for this event includes BDMs, TDMs, Architects, and Development leads. The sessions are targeted at the 100-200 level with a mix of business focused information as well as technical information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5" y="5864960"/>
            <a:ext cx="9134850" cy="10034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How </a:t>
            </a:r>
            <a:r>
              <a:rPr lang="en-US" b="1" dirty="0">
                <a:solidFill>
                  <a:srgbClr val="FF0000"/>
                </a:solidFill>
              </a:rPr>
              <a:t>can my business benefit from Windows Azure</a:t>
            </a:r>
            <a:r>
              <a:rPr lang="en-US" b="1" dirty="0" smtClean="0">
                <a:solidFill>
                  <a:srgbClr val="FF0000"/>
                </a:solidFill>
              </a:rPr>
              <a:t>?</a:t>
            </a:r>
          </a:p>
          <a:p>
            <a:pPr marL="0" indent="0" algn="ctr">
              <a:buNone/>
            </a:pPr>
            <a:r>
              <a:rPr lang="en-US" sz="2400" i="1" dirty="0" smtClean="0"/>
              <a:t>March 8, 2012 in Waltham, 8:30 AM - noon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8710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399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Boston Azure User Group</vt:lpstr>
      <vt:lpstr>Upcoming Boston Azure Meetings</vt:lpstr>
      <vt:lpstr>3rd Annual Boston Azure Bootcamp Fri-Sat June 22-23</vt:lpstr>
      <vt:lpstr>Windows Azure:  Focus on Your Application.  Not Your Infrastructure.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Upcoming Azurey Events</dc:title>
  <dc:creator>Bill Wilder</dc:creator>
  <cp:lastModifiedBy>Bill Wilder</cp:lastModifiedBy>
  <cp:revision>2</cp:revision>
  <dcterms:created xsi:type="dcterms:W3CDTF">2012-02-08T04:07:16Z</dcterms:created>
  <dcterms:modified xsi:type="dcterms:W3CDTF">2012-02-08T04:09:03Z</dcterms:modified>
</cp:coreProperties>
</file>